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40.17157" units="1/cm"/>
          <inkml:channelProperty channel="Y" name="resolution" value="140.16872" units="1/cm"/>
          <inkml:channelProperty channel="T" name="resolution" value="1" units="1/dev"/>
        </inkml:channelProperties>
      </inkml:inkSource>
      <inkml:timestamp xml:id="ts0" timeString="2020-01-13T15:57:26.707"/>
    </inkml:context>
    <inkml:brush xml:id="br0">
      <inkml:brushProperty name="width" value="0.05292" units="cm"/>
      <inkml:brushProperty name="height" value="0.05292" units="cm"/>
    </inkml:brush>
  </inkml:definitions>
  <iact:action type="add" startTime="13265">
    <iact:property name="dataType"/>
    <iact:actionData xml:id="d0">
      <inkml:trace xmlns:inkml="http://www.w3.org/2003/InkML" xml:id="stk0" contextRef="#ctx0" brushRef="#br0">2708 1854 0,'0'0'15,"-3"-2"-14,3 0 0,0-3 0,0 3 0,-2-2 11,2 2-11,0-1 13,-2 1-13,0 0 0,0 2 0,-1 0 12,1 2-12,-2 3 0,2-3 13,-3 4-13,1 1 0,-7 11 12,2 6-6,0 0-6,0 5 0,5 2 12,-5 30-12,0-3 0,5 17 13,-1-9-13,3-11 0,2 20 13,0-42-13,5-6 0,-5-3 12,0-4-12,-3-3 0,3-1 13,-2-1-13,2 1 0,0-3 13,0 0-8,2-4-5,-2 2 0,0-4 13</inkml:trace>
    </iact:actionData>
  </iact:action>
  <iact:action type="add" startTime="13657">
    <iact:property name="dataType"/>
    <iact:actionData xml:id="d1">
      <inkml:trace xmlns:inkml="http://www.w3.org/2003/InkML" xml:id="stk1" contextRef="#ctx0" brushRef="#br0">2304 1680 0,'0'0'6,"0"-2"-5,0 0 0,2-3 13,0 1-13,3-1 0,-1 1 12,16-9-12,7 4 0,-3 0 13,7 3-13,30 1 0,-1 10 13,26 6-13,53 22 0,-82-16 12,-4 8-12,7-1 0,-5 0 13,-4 11-8,-7 3-5,-7-1 0,-6-1 13,-11-8-13,-5-6 0,-6-2 0,-9-2 12,-4 2-12,-10-3 0,-5 1 12,-6 2-12,-6-3 0,1 3 13,-28-4-13,10-1 0,-1-2 12,5-2-12,2-6 0,11 4 20,-4 2-20,2-3 0,4 3 0,-2-2 11,9 0-11,3 2 0,5 0 13,8 2-13,1 3 0,3-1 12,4 1-12,3 1 0,8 3 13,7 2-13,4-2 0,5-2 13,4-5-13,0 0 0,0-4 12,-4 0-6,2-3-6,13-3 0,-7-1 13,5 2-13,-2-2 0,-7 3 12,2-1-12,-6 1 0,4-3 13,2-7-13,-4 5 0</inkml:trace>
    </iact:actionData>
  </iact:action>
  <iact:action type="add" startTime="14119">
    <iact:property name="dataType"/>
    <iact:actionData xml:id="d2">
      <inkml:trace xmlns:inkml="http://www.w3.org/2003/InkML" xml:id="stk2" contextRef="#ctx0" brushRef="#br0">3340 2324 0,'0'0'15,"0"0"-14,0 0 0,0 0 0,-2 0 12,0 2-12,2 0 0,-2 1 12,0 1-6,-1 0-6,1 1 0,0 1 13,2-1-13,-2 1 0,2 1 12,-2 2-12,4 11 0,0-3 13,2 1-13,3-3 0,0-1 12,4-1-12,2-4 0,0-1 13,2-3-13,3-3 0,0-2 13,-3-2-8,3-3-5,-3-3 0,1-3 13,-3-3-13,-2-1 0,0-3 12,-4-1-12,-1-19 0,-4 3 13,-2 4-13</inkml:trace>
    </iact:actionData>
  </iact:action>
  <iact:action type="add" startTime="14471">
    <iact:property name="dataType"/>
    <iact:actionData xml:id="d3">
      <inkml:trace xmlns:inkml="http://www.w3.org/2003/InkML" xml:id="stk3" contextRef="#ctx0" brushRef="#br0">3673 1779 0,'0'0'1,"0"0"13,0 3-13,-2-3 0,2 6 13,0-1-13,-2 3 0,2 14 12,2 5-12,0 2 0,5 4 13,11 35-13,4-4 0,8 20 13,-1-16-13,4 36 0,-17-58 12,-5-2-6,4-9-6,3-6 0,-3-5 12,-2 1-12,1-1 0,-3-2 13,-5-2-13,1-7 0,-3-2 0</inkml:trace>
    </iact:actionData>
  </iact:action>
  <iact:action type="add" startTime="14704">
    <iact:property name="dataType"/>
    <iact:actionData xml:id="d4">
      <inkml:trace xmlns:inkml="http://www.w3.org/2003/InkML" xml:id="stk4" contextRef="#ctx0" brushRef="#br0">4042 2474 0,'0'0'1,"2"-2"13,-2-1-13,4 1 0,-2 0 13,5 0-13,-3-3 0,14-8 12,2 0-12,-3-2 0,6-1 13,-4-2-7,1 1-6,13-14 0,-11 4 12,-4 5-12,-7 5 0,-2 1 13,-7 5-13,0 3 0,-6-1 12,-3 2-12,-2 3 0,-2-1 13,-4 3-13,-1 4 0,-1 0 13,-1 3-13,-2 4 0,5 2 12,0 2-6,-1 5-6,3-1 0,2 1 0,0 2 11,2-3-11,0 19 14,5-5-14,4-5 0,4-2 0,5-4 12,4-2-12,11-3 13,3-4-13,24 0 0,6-4 0,31-3 12,-33-4-12,-2-4 14,5-1-14,-1-1 4</inkml:trace>
    </iact:actionData>
  </iact:action>
  <iact:action type="add" startTime="15051">
    <iact:property name="dataType"/>
    <iact:actionData xml:id="d5">
      <inkml:trace xmlns:inkml="http://www.w3.org/2003/InkML" xml:id="stk5" contextRef="#ctx0" brushRef="#br0">4789 2295 0,'0'0'1,"-2"-2"13,0 0-7,-3 0-6,-4-1 0,-13-3 12,-4-1-12,-3 3 0,-2-1 13,-24 1-13,2 2 0,9 4 13,4 2-13,10 3 0,5 2 12,10 4-12,4 2 0,9 3 13,6-2-13,7 3 0,9-3 12,4 1-12,5-1 5,15-1-5,-2-1 14,-2-3-14,1 0 0,17-3 0,-21-1 11,1 2-11,-5 0 0,-5 0 13,6-1-13,-4 1 0,-1 4 12,-5-2-12,-4 3 0,-2-3 13,-7 0-13,-5 2 14,-1-2-14,-3 2 4,-6 0-4,-5 1 0,-4-1 13,-7-2-13,-2-2 0,-5-3 12,-1 1-12,-12-3 0,7 1 13,6-3-13,3 5 0,4-5 15,3 0-13,1-4-2,7 0 0,3-3 13,-1 1-13</inkml:trace>
    </iact:actionData>
  </iact:action>
  <iact:action type="add" startTime="15482">
    <iact:property name="dataType"/>
    <iact:actionData xml:id="d6">
      <inkml:trace xmlns:inkml="http://www.w3.org/2003/InkML" xml:id="stk6" contextRef="#ctx0" brushRef="#br0">5680 2273 0,'0'0'1,"0"0"0,0-2 12,0-2-12,-2 1 0,-1 1 0,1 0 12,0-2-12,-3 4 0,-1-3 12,-1 1-12,1 2 0,-19-2 13,1 4-13,0 3 0,0 1 13,-1 3-8,3 2-5,-15 15 0,8 1 13,12-1-13,3-1 0,8-3 12,4-2-12,6-5 0,3 0 13,6-1-13,2-3 0,5 0 13,2-2-13,2-5 0,12-4 12,-6-2-12,4-5 0,3-4 13,-6 0-8,0 0-5,-11-2 0,-5 0 13,-6-3-13,-9 1 0,-2-5 13,-9 0-13,-7 0 0,-6 3 12,-3-1-12,-6 2 0,2 3 13,5 7-13,8 1 0,9 7 13,3 3-13,4-1 0,2 3 12,0-3-12,0 1 5,0-1-5</inkml:trace>
    </iact:actionData>
  </iact:action>
  <iact:action type="add" startTime="15896">
    <iact:property name="dataType"/>
    <iact:actionData xml:id="d7">
      <inkml:trace xmlns:inkml="http://www.w3.org/2003/InkML" xml:id="stk7" contextRef="#ctx0" brushRef="#br0">6507 1912 0,'-3'-3'15,"3"1"-14,0-2 0,-2-3 13,0 1-13,-2-3 0,-8-13 12,-3-3-12,-3 6 0,-1-1 13,-3 0-13,-20-11 0,0 7 13,2 8-8,-2 5-5,-6 3 0,4 8 13,10 4-13,8 7 0,6 7 12,5-1-12,4 10 0,4 8 13,14 20-13,-5-11 0,0-2 13,3 0-13,-1 9 0,0 2 12,5 2-12,0-5 0,0 3 13,-3-4-13,3 6 4,-2-7-4,-3-6 0,3-6 13,-5 3-13,5-3 0,-3 3 13,1-3-13,1-10 0,1-2 12,2-4-12,-1-9 0,-1-2 13,4-2-13,2-1 0,1-4 13,1 1-13,0-3 0,3 0 12,-3 4-6</inkml:trace>
    </iact:actionData>
  </iact:action>
  <iact:action type="add" startTime="16258">
    <iact:property name="dataType"/>
    <iact:actionData xml:id="d8">
      <inkml:trace xmlns:inkml="http://www.w3.org/2003/InkML" xml:id="stk8" contextRef="#ctx0" brushRef="#br0">6268 2364 0,'0'0'15,"-4"-3"-8,-3-1-6,-19-7 0,-5-2 12,-4 2-12,-36-7 0,3 5 13,-20 2-13,19 9 0,19 4 13,12 4-13,14 1 0</inkml:trace>
    </iact:actionData>
  </iact:action>
  <iact:action type="add" startTime="16456">
    <iact:property name="dataType"/>
    <iact:actionData xml:id="d9">
      <inkml:trace xmlns:inkml="http://www.w3.org/2003/InkML" xml:id="stk9" contextRef="#ctx0" brushRef="#br0">6769 2474 0,'0'0'1,"2"0"13,0-2-7,1-1-6,1 1 0,3 0 12,-1-2-12,12-7 0,-3-3 13,1 1-13,-3 0 0,-2-5 13,-2 1-13,-5-1 0,-2 0 12,-2 3-12,-4-3 0,-3 3 13,1-1-13,-3 5 0,-2 0 12,2 5-12,-2-1 5,-2 3-5,2 2 14,-2 2-14,-1 0 0,3 4 0,0 3 11,0 1-11,2 6 14,1-1-14,3 2 0,1 3 0,6 2 11,2-3-11,5 5 0,13 14 13,7-5-13,4-1 0,24 6 13,54 17-8,-58-38-5,-1 1 0,4-1 13,-4-6-13,-1-7 0,0 0 12,-5-6-12</inkml:trace>
    </iact:actionData>
  </iact:action>
  <iact:action type="add" startTime="16838">
    <iact:property name="dataType"/>
    <iact:actionData xml:id="d10">
      <inkml:trace xmlns:inkml="http://www.w3.org/2003/InkML" xml:id="stk10" contextRef="#ctx0" brushRef="#br0">7291 2249 0,'0'-2'1,"0"2"13,0 0-13,0 0 0,3 0 13,-1 2-13,2 0 4,3 0-4,13 14 0,2-1 13,6 5-13,25 20 0,0-3 13,20 14-13,-5-9 13,25 15-13,-56-39 0,-8-5 13,-5-6-13,-2-3 0,1-4 0,-1-4 11,-3-7-11,-3-7 0,-3 0 13,-4-6-7,-9-2-6,0-3 0</inkml:trace>
    </iact:actionData>
  </iact:action>
  <iact:action type="add" startTime="17055">
    <iact:property name="dataType"/>
    <iact:actionData xml:id="d11">
      <inkml:trace xmlns:inkml="http://www.w3.org/2003/InkML" xml:id="stk11" contextRef="#ctx0" brushRef="#br0">7633 2251 0,'0'0'1,"-2"0"13,2 0-7,-2 0-6,-3 2 0,3 3 12,-4-1-12,-8 14 0,-1 2 13,-1 2-13,-1 4 0,-12 25 13,5 0-13,-3 24 0,12-11 12,6-16-12,7-13 0,2-10 13,4-8-13,3-4 0,0-2 12,1-4-12,6 0 5,1-1-5,3 1 14</inkml:trace>
    </iact:actionData>
  </iact:action>
  <iact:action type="add" startTime="17341">
    <iact:property name="dataType"/>
    <iact:actionData xml:id="d12">
      <inkml:trace xmlns:inkml="http://www.w3.org/2003/InkML" xml:id="stk12" contextRef="#ctx0" brushRef="#br0">8074 2474 0,'0'2'1,"0"-2"13,0 0-13,0 2 0,0 0 13,0 1-8,0-1-5,0 4 0,0 1 13,-2 2-13,2 15 0,-2 3 13,0-3-13,2 5 0,-3-1 0,3 25 11,0 0-11,0-4 0,3 8 13,1-13-13,0-13 0,1-9 12,-1-7-12,1-1 0,-1-6 13,-2-1-5,0-3-8,-2-1 8,3-6-8,-1 3 8,0-2-8,-2-2 6,0-5-6,2 9 8,-2-4-8,0-3 0,0 0 13,0-1-13,-2-4 0,0-1 12,-7-31-12,2-2 0,-1 2 13,-6-44-13,3 13 0,5 13 13,1 7-13,3-14 0,7 12 12,6 9-12,2 10 0,4 5 13,5 7-8,7 8-5,17 9 0,-8 5 13,-1-1-13,-1 3 0,1 4 13,1 0-13,1 7 0,5 0 12,-6 7-12,-5-1 0,-7 5 13,-3 2-13,-8 11 0,3-7 12,-5 1-12,-4-3 0,-7-2 13,-4 5-7,-7-5-6,-2 0 0,-5-2 12,-1-3-12,-5-1 0,0-8 13,-5 1-13,-6-9 0,-7-4 13,-8-16-13,19 5 0,7 1 12,5 1-12,6 4 0,4 3 13,0-1-13</inkml:trace>
    </iact:actionData>
  </iact:action>
  <iact:action type="add" startTime="17912">
    <iact:property name="dataType"/>
    <iact:actionData xml:id="d13">
      <inkml:trace xmlns:inkml="http://www.w3.org/2003/InkML" xml:id="stk13" contextRef="#ctx0" brushRef="#br0">8859 2295 0,'0'0'6,"0"0"-5,0 0 0,0-2 13,0 2-13,0 0 0,-2 2 12,0 0-12,0 1 0,-3 1 13,3 0-13,-3 1 0,-3 13 13,-1-1-13,-2 1 0,4-1 12,1-1-12,1 2 0,1-1 13,2 1-8,-1 2-5,3-1 0,3-1 13,1 0-13,0-3 0,5 1 13,4-3-13,14 0 0,-1-6 0,5-7 11,2-9-11,-4-4 14,-3-3-14,5-8 0,-6-2 12,-6 3-12,-5 1 0,-6 3 13,-5-1-13,-8-2 5,-6 2-5,-2-4 0,-7-3 12,-4 1-12,-5 4 0,-15 13 13,20-4-13,4 2 0,5 0 12</inkml:trace>
    </iact:actionData>
  </iact:action>
  <iact:action type="add" startTime="18285">
    <iact:property name="dataType"/>
    <iact:actionData xml:id="d14">
      <inkml:trace xmlns:inkml="http://www.w3.org/2003/InkML" xml:id="stk14" contextRef="#ctx0" brushRef="#br0">9172 2282 0,'0'0'1,"2"0"13,-2 0-13,0 0 0,3 2 13,-3 0-8,4 1-5,-2 1 0,3 3 0,6 10 12,0 1-12,-2 0 14,2-1-14,-3-1 0,1-1 0,0 1 11,-2-5-11,-3 0 0,3-3 13,-3 1-13,0-4 0,1-3 12,-1 0-12,1-4 14,-3 2-14,0 0 5,0-2-5,1-1 0,1-3 12,-2 1-12,0-1 0,5-16 13,0 0-13,-1 2 0,1 0 12,2 5-12,-1 1 0,1 1 13,2 2-13,3 4 0,-1 3 13,0 2-13,2 4 13,1 5-13,1 1 5,10 12-5,-5 5 0,-4-3 12,-3 0-12,0 0 0,1 0 13,-5-2-13,0-3 0,-2 1 13,0-3-13,-1-4 0,1 0 12,0-6-12,0-1 0</inkml:trace>
    </iact:actionData>
  </iact:action>
  <iact:action type="add" startTime="18668">
    <iact:property name="dataType"/>
    <iact:actionData xml:id="d15">
      <inkml:trace xmlns:inkml="http://www.w3.org/2003/InkML" xml:id="stk15" contextRef="#ctx0" brushRef="#br0">9792 2428 0,'0'2'1,"2"-2"13,0-2-13,0 2 0,3 0 0,-1 0 12,3-3-12,-1 3 0,1-2 12,13-4-6,0-1-6,-3-2 0,-1-2 13,-1 0-13,-2-4 0,-4 1 12,0-1-12,-4 0 0,-5-1 13,-3 3-13,-3 0 0,-3-3 12,-7 5-12,1 0 0,0 2 13,-5 3-13,-11 1 0,4 8 13,1 3-8,4 3-5,2 2 0,2 4 13,5 7-13,2 0 0,2 5 12,7 8-12,4 1 0,7-8 13,4-1-13,3-1 0,1-2 13,1-2-13,2-2 0,2-4 12,7-1-12,4-2 0,13-10 13,-11-1-13,-4-9 4,-4 1-4,-7-6 0,-1-3 13,1 0-13,7-1 0</inkml:trace>
    </iact:actionData>
  </iact:action>
  <iact:action type="add" startTime="18985">
    <iact:property name="dataType"/>
    <iact:actionData xml:id="d16">
      <inkml:trace xmlns:inkml="http://www.w3.org/2003/InkML" xml:id="stk16" contextRef="#ctx0" brushRef="#br0">10160 2465 0,'0'0'1,"0"0"0,0-2 12,2 2-12,-2 0 0,2 0 13,1 2-8,-1 0-5,0-2 0,2 2 13,-1 3-13,1-3 0,-2 2 13,3 1-13,-3-3 0,2 5 12,1-3-12,-1 1 0,1-1 13,-3 0-13,2-1 0,1-1 12,-1-2-12,0 0 0,1-2 13,-3-1-7,0 1-6,3-4 0,-3 1 12,0-2-12,5-15 0,-3 0 13,0 3-13,3-1 0,-5 2 12,5 5-12,-3 0 0,3 4 13,-1 4-13,6 3 0,-1 2 13,0 5-13,4 1 0,3 3 12,-1 0-6,1 2-6,2 2 0,15 11 0,-6 1 11,-5-3-11,-4-3 0,-3 1 13,1-6-13,-2-1 0,3-7 13,3-1-13,3-5 0,6-11 12,-1-5-12,-3-3 0,-10-6 13,-1 1-13</inkml:trace>
    </iact:actionData>
  </iact:action>
  <iact:action type="add" startTime="19465">
    <iact:property name="dataType"/>
    <iact:actionData xml:id="d17">
      <inkml:trace xmlns:inkml="http://www.w3.org/2003/InkML" xml:id="stk17" contextRef="#ctx0" brushRef="#br0">10696 1466 0,'0'0'1,"0"0"0,2 0 0,-2 0 11,0 0-11,2 2 14,-2 1-14,2 1 0,1 3 0,1 1 11,5 23-5,2 0-6,0 7 14,11 41-14,13 36 0,18 74 0,-29-123 11,1-2-11,-3-2 0,0-4 13,-5-6-13,1-1 0,-3-7 12,-1-6-12,1-12 0,-6-4 13,4-2-13,-2-5 0,0-3 13,2-4-8,3-1-5,-1-3 0,3-1 13,2-3-13,-3 0 0,3-5 12,0 3-12,2-2 0</inkml:trace>
    </iact:actionData>
  </iact:action>
  <iact:action type="add" startTime="19781">
    <iact:property name="dataType"/>
    <iact:actionData xml:id="d18">
      <inkml:trace xmlns:inkml="http://www.w3.org/2003/InkML" xml:id="stk18" contextRef="#ctx0" brushRef="#br0">11194 2062 0,'-2'0'1,"0"-3"0,-1 1 12,-3 0-12,-1 0 0,-17-7 0,-2 2 12,-5 1-7,-31-5-5,2 4 0,-17-2 13,18 7-13,15 4 0,8 0 13,10 3-13,4-1 0,6 3 12,10-1-12,1-1 0,8 1 13,-3-1-13</inkml:trace>
    </iact:actionData>
  </iact:action>
  <iact:action type="add" startTime="20040">
    <iact:property name="dataType"/>
    <iact:actionData xml:id="d19">
      <inkml:trace xmlns:inkml="http://www.w3.org/2003/InkML" xml:id="stk19" contextRef="#ctx0" brushRef="#br0">11723 2130 0,'0'0'1,"-2"-2"13,0-1-13,0 1 0,-3 0 13,-1-2-13,-1 1 0,0 1 0,-17-7 11,0 3-11,2 1 0,0 3 13,2 0-13,-2 2 0,2 4 13,2-1-8,1 1-5,1 3 0,3-1 13,2 1-13,2 2 0,5 0 12,2-1-12,2 1 0,6 2 13,1-2-13,2 2 0,2 0 13,2 0-13,2 2 0,21 7 12,-1 4-12,0 1 0,14 10 13,-12-2-8,-8-7-5,-7 3 0,-7-7 13,-4 0-13,-4-4 0,-3 2 13,-4 0-13,0 4 0,-4 2 12,-3-1-12,-4-3 0,-4-5 13,-3-1-13,-6-5 0,-7-9 13,-4-4-13,0-5 0,-12-17 12,10 13-6,4-11-6,-5 2 0,3-7 12</inkml:trace>
    </iact:actionData>
  </iact:action>
  <iact:action type="add" startTime="21319">
    <iact:property name="dataType"/>
    <iact:actionData xml:id="d20">
      <inkml:trace xmlns:inkml="http://www.w3.org/2003/InkML" xml:id="stk20" contextRef="#ctx0" brushRef="#br0">4560 5281 0,'0'0'6,"0"-3"-5,0 1 0,-3-2 13,3-1-13,0 1 0,-2-3 12,0 3-12,0-3 0,-9-10 13,0-1-13,-7-2 0,1 3 13,-6-1-13,-21-15 0,5 6 12,-1 5-12,3 5 0,-14-3 13,2 9-13,5 6 4,5 3-4,-8 7 0,19-1 13,-1 7-13,0 5 0,-6 8 13,0-4-13,2-5 0,4 9 12,2-8-12,8 6 0,1-5 13,0 3-13,7 2 0,0 5 12,5 1-12,3 8 0,8 1 13,-3-6-7,2-7-6,3 1 0,2-6 12,2 3-12,2 3 0,3-1 13,-1 0-13,0-2 0,3-4 12,2-3-12,4-4 0,3-4 13,1-5-13,3-4 0,-2-5 13,-3-1-13,-1-3 0,-3-3 12,2-1-6,2-5-6,5-9 0,-2 10 13,-3-4-13,-4 6 0,-2-1 12,-4 1-12,-5-1 0,-5 3 13,-1-1-13,-5 1 0,0-1 12,0 1-12,0 2 0,2 2 13,-2 2-13,0 2 0,0 3 0,0 1 12,-2 6-7,2-6-5,0 3 0,0 5 13,0-1-13,2-4 0,-2 2 12,2 1-12,0-1 0,1 2 13,1 1-13,0 4 0,3-1 13,11 28-13,1-1 0,3-2 12,1 0-12,18 27 0,-5-16 13,-5-11-8,-3-9-5,-1-9 0,-1-6 13,-2-7-13,-2-6 0,-4-9 13,-2-3-13</inkml:trace>
    </iact:actionData>
  </iact:action>
  <iact:action type="add" startTime="22038">
    <iact:property name="dataType"/>
    <iact:actionData xml:id="d21">
      <inkml:trace xmlns:inkml="http://www.w3.org/2003/InkML" xml:id="stk21" contextRef="#ctx0" brushRef="#br0">4128 4454 0,'0'-2'15,"0"2"-14,0 0 0,0 0 13,2 0-13,0 0 0,0 2 12,0 2-12,3-2 0,-1 5 13,12 13-13,-3 0 0,4 2 13,-1 2-13,15 22 0,-3-4 12,-1-4-6,10 10-6,-6-8 0,-4-5 12,-7-6-12,-5-9 0,-4-5 13,0-6-13,-2 0 0,0-5 13,-5-2-13,0 1 0,-4-3 12,3-3-12,-3 3 0,2 0 13,0-2-13,-2-4 0,0-1 13,-2-4-13,0-2 4,2 10-4,0-1 0,0-3 13,0 1-13,-3-1 0,1-2 12,-9-17-12,2 0 14,-2-1-14,5 1 0,1-1 13,1 1-13,0 1 0,4 1 12,2 2-12,0 4 0,5 1 13,-1 1-13,3 1 4,2 4-4,9 0 0,0 4 13,-3 5-13,1 4 0,-3 3 13,-4 4-13,0 2 0,-2 4 12,0 3-12,0 1 0,-2 4 13,-1-4-13,1 1 0,-3 0 12,1-5-12,1 3 0,-1-5 13,-1-2-7,-2 0-6,0-4 0,1 2 12,-1-7-12,-2 2 0,0-1 13,2-1-13,0 0 0,-2-2 12,5 0-12,-1-4 0,-2 1 13,3-3-13,-1-3 0,1 0 13,-3 9-13,4-15 0,-1-3 12,1 3-12,1-5 5,0 0-5,-1 2 14,1 1-14,2-1 0,-1 3 0,1-1 11,0 3-11,2 2 0,0 2 13,0 3-13,0 1 0,2 1 12,1 4-12,8 4 0,0 5 13,-2 4-13,2 5 0,-3 4 13,6 9-8,-3 2-5,-7-7 0,-4 1 13,0-5-13,-2 2 0,0 0 12,-2 1-12,1 1 0,-1 3 13,2-3-13,0-2 0,4-4 13,2-2-13,1-5 0,-1-4 12,1-5-12</inkml:trace>
    </iact:actionData>
  </iact:action>
  <iact:action type="add" startTime="22910">
    <iact:property name="dataType"/>
    <iact:actionData xml:id="d22">
      <inkml:trace xmlns:inkml="http://www.w3.org/2003/InkML" xml:id="stk22" contextRef="#ctx0" brushRef="#br0">5673 5164 0,'0'0'1,"0"0"0,0 0 12,0-2-6,0 2-6,-2-3 0,2 3 12,0-2-12,0 2 0,0 0 13,2 0-13,-2-2 0,2 2 13,1-2-13</inkml:trace>
    </iact:actionData>
  </iact:action>
  <iact:action type="add" startTime="23158">
    <iact:property name="dataType"/>
    <iact:actionData xml:id="d23">
      <inkml:trace xmlns:inkml="http://www.w3.org/2003/InkML" xml:id="stk23" contextRef="#ctx0" brushRef="#br0">6231 4968 0,'0'-3'15,"0"3"-14,-2-2 0,0 0 13,-3 2-13,3-2 0,-5 0 12,1 2-12,-3-3 0,-13 1 13,-2 0-13,2 2 0,-5 0 13,3 4-8,-3 1-5,-15 6 0,5 2 13,6 5-13,7-1 0,4 8 12,5-1-12,4 0 0,4-2 13,0 7-13,7-5 0,3-4 13,1-7-13,5 0 0,2-2 12,2 0-12,2 0 0,1-2 13,2 0-8,1 0-5,10-7 0,-5 0 13,1-2-13,-3 0 0,0-2 13,0-2-13,0-1 0,0-4 0,-2 1 11,-1-6-11,-1 3 0,-2-2 13,-8 2-13,-1-2 0,0 0 13,-3-1-13,-2 1 0,0-2 12,-4-3-6,-2 3-6,-3-3 0,1 0 12,-1 5-12,-2 0 0,5 2 13,-3 2-13,7 5 0,-2 1 13,0 6-13,2-3 0,2 4 12,0 0-12,0-4 0,1 3 13,-1-1-13,2 0 0,-2 2 12,3 1-6,1 2-6,-1-1 0,1 3 13,1 0-13,13 24 0,2-4 12,-2-1-12,0-1 0,-1-3 13,3-2-13,-2-2 0,0-7 13,15 7-13,-4-9 0,-2-9 12,-5-4-12,-6-5 0</inkml:trace>
    </iact:actionData>
  </iact:action>
  <iact:action type="add" startTime="23820">
    <iact:property name="dataType"/>
    <iact:actionData xml:id="d24">
      <inkml:trace xmlns:inkml="http://www.w3.org/2003/InkML" xml:id="stk24" contextRef="#ctx0" brushRef="#br0">6185 4370 0,'0'0'15,"0"0"-8,0 0-6,0 2 0,0-2 12,2 2-12,0 1 0,2 1 0,1 0 12,1 1-12,10 13 14,-1-1-14,1 5 0,1-2 12,-1 4-12,15 18 0,-5-4 13,-6-7-13,0-7 0,-5-7 12,-1-3-12,-8-3 5,-1-5-5,-1-1 0,-2-3 13,0 2-13,1-4 0,-1-2 12,-2 0-12,-2-2 0,2 4 13,2 0-13,-2-5 0,0 3 12,0-5-12,-2 1 0,2-1 13,0 0-13,0-1 0,0-1 13,0 0-8,0-20-5,0 1 0,2 3 13,2 1-13,3 2 0,2-2 13,2 4-13,0 0 0,2 3 12,0-1-12,9-4 0,2 4 13,-2 7-13,1 7 0,1 4 12,0 4-12,3 5 0,3 9 13,-3-1-7,-3 1-6,-2 0 0,-6 1 12,-3 3-12,2 3 0,-2 3 13,5 3-13,-5 11 0,-2-9 12,0-9-12,-2-2 0,0-2 13,0-4-13,0-5 0,-1-2 13,1-1-13,-2-5 0,0 1 0,1-4 11,-1 0-5</inkml:trace>
    </iact:actionData>
  </iact:action>
  <iact:action type="add" startTime="24453">
    <iact:property name="dataType"/>
    <iact:actionData xml:id="d25">
      <inkml:trace xmlns:inkml="http://www.w3.org/2003/InkML" xml:id="stk25" contextRef="#ctx0" brushRef="#br0">7774 4597 0,'0'0'1,"-2"-2"0,2 2 12,-2-2-12,-2 0 0,-1 2 13,1-3-13,-3 1 0,-2 2 12,-13-4-12,-2 1 0,0-1 13,-3 2-13,-1 0 0,-25-5 13,0 5-8,4 0-5,-10-1 0,19 6 13,9 1-13,14-2 0,8 3 12,0-1-12</inkml:trace>
    </iact:actionData>
  </iact:action>
  <iact:action type="add" startTime="24711">
    <iact:property name="dataType"/>
    <iact:actionData xml:id="d26">
      <inkml:trace xmlns:inkml="http://www.w3.org/2003/InkML" xml:id="stk26" contextRef="#ctx0" brushRef="#br0">7885 4934 0,'0'-2'1,"0"2"0,0 0 12,-3 0-12,1 0 5,0 0-5,-2 0 0,-1 0 12,-1 0-12,-3 0 0,-16 0 13,-1 2-13,-3-2 14,-26 3-14,7-3 0,6-3 0,4 3 11,7 0-11,5 3 0,4-3 13,4 0-13,5-3 0,2-1 12,2-3-6</inkml:trace>
    </iact:actionData>
  </iact:action>
  <iact:action type="add" startTime="25032">
    <iact:property name="dataType"/>
    <iact:actionData xml:id="d27">
      <inkml:trace xmlns:inkml="http://www.w3.org/2003/InkML" xml:id="stk27" contextRef="#ctx0" brushRef="#br0">8835 4646 0,'0'-3'6,"0"1"-5,0 0 0,-2-2 13,-1-3-13,3 3 0,-4-3 12,-7-11-12,0 3 0,-4 2 13,-3-1-13,-2 6 0,0-1 13,-4 2-13,0 3 0,-16 2 12,3 8-12,8 3 0,2 6 13,3 5-8,4 2-5,1 9 0,5-4 13,5-3-13,5 0 0,4-2 13,2 2-13,3 5 0,1 0 12,1 6-12,0-2 0,12-4 13,-3-7-13,-1-2 0,1-3 12,-1 3-12,-2-2 0,3-1 13,1-1-7,3 2-6,4-5 0,-1-2 12,3-2-12,-4-7 0,0 0 0,0-2 12,-4-4-12,-1-5 0,-1 0 12,1-6-12,3-1 14,2-2-14,-2 1 0,0-1 0,-2-2 12,-5 3-12,-4-1 13,-3-2-13,-3-2 5,1-2-5,-2 0 0,-4-5 13,-2 0-13,-1 5 0,-1 2 12,-1 7-12,0 1 0,1 6 13,-1 1-13,3 0 0,-1 3 12,3 2-12,2 4 0,-2-4 13,2 2-13,0 0 0,0 4 13,2 1-8,0 3-5,-2-8 0,0 3 13,2 1-13,1 0 0,-1 5 12,0-2-12,3 2 0,1 2 13,-1 0-13,19 26 0,-2-2 13,4 1-13,1-3 0,23 29 12,-3-14-12,-8-10 0,-5-10 13,-6-10-8,-1-7-5,-3-7 0,-2-4 0</inkml:trace>
    </iact:actionData>
  </iact:action>
  <iact:action type="add" startTime="25881">
    <iact:property name="dataType"/>
    <iact:actionData xml:id="d28">
      <inkml:trace xmlns:inkml="http://www.w3.org/2003/InkML" xml:id="stk28" contextRef="#ctx0" brushRef="#br0">8800 4026 0,'0'0'15,"0"2"-14,0 0 0,2 1 0,0 1 12,0 3-12,0-3 0,3 3 12,6 13-12,0-3 0,0 1 13,-2 2-7,2-3-6,0 1 0,0 2 12,0-3-12,-2 3 0,8 13 13,-1-6-13,-3-3 0,-4-6 12,0-5-12,-3-4 0,-1-3 13,-3-3-13,0 1 0,2-2 13,1-2-13,-3-2 0,2-2 12,-1-1-6,-1-1-6,2-3 0,-2 7 12,1-1-12,1-1 0,-4 0 13,2-1-13,0 1 0,1-3 13,-1 0-13,-2 1 0,0-18 12,0-1-12,0 1 0,2 4 13,-2-2-13,2 5 0,1-1 0,-1 3 12,0 1-7,2 3-5,1 2 0,-3 3 13,5 1-13,-1 3 0,3 4 12,0 1-12,0 1 0,-1 3 13,3 1-13,1 1 0,-1 2 13,0-2-13,2 2 0,-4 0 12,2 2-12,0-2 0,-3 0 13,1 0-8,-2-2-5,0 2 0,-3-4 13,0 2-13,1-5 0,-3 1 13,2-1-13,-1-4 0,-1 0 12,0-2-12,0-3 0,0 1 13,1-3-13,-1-1 0,0-1 13,0-2-13,0 0 0,3-5 12,-1 3-6,1-5-6,-1 3 0,0-3 12,1 3-12,1-1 0,-1 1 0,2 2 12,-1 4-12,3 0 14,0 5-14,2 1 0,2 6 0,11 10 11,1 2-11,-3 5 0,0 2 13,0 0-13,2 7 13,-2 0-13,-4-3 5,-5-2-5,0 3 14,-4-5-14,0 0 0,0-4 0,2-5 11,2-2-11</inkml:trace>
    </iact:actionData>
  </iact:action>
  <iact:action type="add" startTime="27316">
    <iact:property name="dataType"/>
    <iact:actionData xml:id="d29">
      <inkml:trace xmlns:inkml="http://www.w3.org/2003/InkML" xml:id="stk29" contextRef="#ctx0" brushRef="#br0">9854 3823 0,'0'0'15,"2"0"-14,-2-2 0,0 2 13,0-2-8,0 0-5,0 2 0,0 0 13,0-3-13,2 3 0,-2 0 13,0 3-13,0-3 0,2 4 14,-2 0-12,2 1-2,1-1 0,-1 3 13,7 15-13,-1 0 0,1 2 13,-2 3-13,8 26 0,-2-3 13,-1-8-13,-4-2 0,-1-11 13,-3-3-13,1-6 0,-1-7 13,-2-2-13,1-4 0,-1-5 0,-2-4 11,0 0-11,0 6 14,2-2-14,0 0 0,0-2 12,1-2-12,-1 0 0</inkml:trace>
    </iact:actionData>
  </iact:action>
  <iact:action type="add" startTime="27649">
    <iact:property name="dataType"/>
    <iact:actionData xml:id="d30">
      <inkml:trace xmlns:inkml="http://www.w3.org/2003/InkML" xml:id="stk30" contextRef="#ctx0" brushRef="#br0">10153 4057 0,'0'0'1,"-2"0"13,2 0-13,0 0 0,-2 0 13,0 0-13,0-2 0,-3 2 12,1 0-12,-1 0 0,-3 0 13,-15 0-13,-3 0 0,-3 0 13,-2-2-13,-30-3 0,8-4 12,4 3-6,-12-3-6,14 0 0,10 2 0,4 1 11,11 1-11,6-1 14,3 1-14,4-1 0,7-1 0,2 1 12,2 1-12,0-1 13,-2-1-13</inkml:trace>
    </iact:actionData>
  </iact:action>
  <iact:action type="add" startTime="27942">
    <iact:property name="dataType"/>
    <iact:actionData xml:id="d31">
      <inkml:trace xmlns:inkml="http://www.w3.org/2003/InkML" xml:id="stk31" contextRef="#ctx0" brushRef="#br0">10264 3821 0,'0'-2'1,"0"2"0,0-2 12,-3-1-12,3 1 0,0-2 13,0 2-13,0-1 0,0 1 12,0 0-12,0 0 0,-2 0 13,2-1-13,0 3 0,-2 0 13,2 3-13,-2 1 0,2-2 12,0 5-6,-2-1-6,2 1 0,0 2 0,2 13 11,-2 2-11,2 3 0,2-1 13,1 3-13,1 19 14,1-4-14,0-8 0,-3-8 12,0-3-12,1-8 0,-3-6 0,3-4 12,-3-1-12,-2-1 14,2-3-14,2 0 4,-1-2-4,1-4 0,0-1 13,-1-3-13,1-3 0,0 8 12,-1 1-12,1-4 0,-2 1 13,3-1-13,-1-3 0,3-18 13,1 3-13,1 0 0,0 2 12,2 0-12,2 2 0,1-2 13,-1 4-8,2 0-5,7-8 0,0 6 13,-4 9-13,2 5 0,-3 6 13,1 4-13,-2 0 13,1 7-13,-4 0 0,3 3 0,-3-1 12,-2 2-12,0 1 0,-2 1 13,0 3-13,-3 11 0,1 2 12,-3 0-6,1-2-6,1 0 0,1-7 0,0 0 11,1-4-11,-1 0 0,4 2 13,-2 0-13</inkml:trace>
    </iact:actionData>
  </iact:action>
  <iact:action type="add" startTime="34020">
    <iact:property name="dataType"/>
    <iact:actionData xml:id="d32">
      <inkml:trace xmlns:inkml="http://www.w3.org/2003/InkML" xml:id="stk32" contextRef="#ctx0" brushRef="#br0">4866 7627 0,'0'0'37,"0"-3"-36,0-1 0,0 0 0,0-1 0,0-1 0,-2-1 0,2 0 0,-2-1 8,-5-15-8,3 6 0,-3-3 0,-2 5 0,0-3 11,-2 5-11,0-3 0,-2 3 12,-2 2-12,-3 2 0,-2 0 13,-15-4-13,0 4 0,2 5 12,2 2-12,2 4 0,-11 5 13,3 4-7,2 0-6,-1 4 0,3 3 12,0 8-12,7-2 0,6 5 13,2 4-13,1 2 0,1-8 12,-1 4-12,1-7 0,3 2 13,6 5-13,3 5 0,8 8 13,-2-5-13,3-6 0,-1-2 12,5-4-6,0-1-6,0 5 0,2 0 12,6 4-12,1-6 0,-2-5 13,-1-4-13,7 0 0,2-7 13,5-2-13,4 0 0,7-7 12,-14 3-12,5 0 0,-5-5 13,1-2-13,-3-4 0,3-3 13,-1 0-13,1-4 4,1 2-4,-4-4 0,-1-2 13,-6-3-13,-1-6 0,-3-5 12,-2-2 3,0-2-15,-5-4 0,3 6 0,0 4 12,-2 1-12,-1-5 0,-3 2 12,-8-6-12,3 2 0,-5 7 0,1-3 12,1 7-5,-1 2-7,-1 7 9,0 0-9,1 2 8,1 2-8,1 2 8,0 3-8,4 2 8,-3 2-8,1 2 8,2-2-8,-2 0 8,0 4-8,4 1 8,-2 3-8,0-8 8,-2 3-8,2-1 7,2 4-7,-2 1 8,2 0-8,3 4 0,-1 0 12,3 0-12,-1 2 0,18 27 13,1-3-13,-3 1 14,2-5-14,-2-5 0,0 1 0,0-7 11,-2-2-11,2-5 14,13 1-14,-4-10 0,-4-6 0</inkml:trace>
    </iact:actionData>
  </iact:action>
  <iact:action type="add" startTime="34888">
    <iact:property name="dataType"/>
    <iact:actionData xml:id="d33">
      <inkml:trace xmlns:inkml="http://www.w3.org/2003/InkML" xml:id="stk33" contextRef="#ctx0" brushRef="#br0">4710 6751 0,'0'0'1,"0"0"0,0 0 12,2-2-12,-2 2 0,0 0 13,0-2-13,0 2 0,2 0 12,-2 0-12,0 2 0,0-2 13,2 4-7,0 1-6,1-1 0,-1 3 12,0 0-12,9 15 0,-2 2 13,2-2-13,0 2 0,2 3 12,11 23-12,1-6 0,-3-2 13,4 11-13,-4-18 0,-6-8 13,-5-16-13,-3-2 0,-3-3 12,-1-3-6,-1-1-6,1 2 0,-2-4 12,-2 2-12,2-2 0,-2-2 13,0-4-13,-2-1 0,0 0 0,4 5 12,-2-2-12,0-1 0,0 1 12,0-3-12,0-1 0,0-1 13,0 2-13,0-4 0,-6-20 13,-1 3-8,5-1-5,-3 2 0,3 1 13,2-1-13,0 1 0,2 2 12,3 2-12,-1 0 0,7-11 13,0 8-13,5 6 0,-1 5 13,0 8-13,1 3 0,-1 3 12,-4 3-12,3 3 0,-3 5 13,2 3-8,-2 3-5,2-1 0,0 3 13,-4 1-13,2 0 0,0 2 13,-2-2-13,-2-2 0,-1-3 12,-1-2-12,-1-2 0,0 3 13,-1-3-13,-3-5 0,0 3 13,0-5-13,0-1 0,0-1 12,-5-9-6,7 12-6,-2-3 0,0-2 12,0-2-12,0-3 0,-2 1 13,4 4-13,-2 0 0,3-2 13,-3 2-13,2-5 0,0 3 12,0-2-12,3-3 0,-3 0 0,2 1 12,1-3-12,-1 2 0,3-1 12,4-21-6,0 5-6,-2 4 0,2 0 13,0 4-13,0 3 0,-3 4 12,4 1-12,-1 5 0,0 1 13,2 7-13,0 1 0,0 5 12,0 0-12,7 14 0,0-1 13,-2 2-13,-3 3 0,5 11 13,-2 1-8,-3 1-5,1 9 0,-10-18 13,3-6-13,4 1 0,-2-1 12,3-3-12</inkml:trace>
    </iact:actionData>
  </iact:action>
  <iact:action type="add" startTime="35861">
    <iact:property name="dataType"/>
    <iact:actionData xml:id="d34">
      <inkml:trace xmlns:inkml="http://www.w3.org/2003/InkML" xml:id="stk34" contextRef="#ctx0" brushRef="#br0">5717 8215 0,'0'0'1,"2"0"13,-2 3-13,0-3 0,0 0 13,0 0-13,0 2 0,-2-2 12,2 0-12,-4 2 0,2-2 13,-5 0-13,0 2 0,1 0 13,-1-2-13,-17 5 0,0 1 12,-3 1-12,-1 0 5,-34 6-5,2 2 0,-21 3 12,8-3-12,-42 7 0,58-15 13,-3 2-13,-4-5 0,1 3 13,-6-3-13,5 1 0,-2 3 12,2-5-12,2 1 0,-2 0 13,3-1-13,1 3 0,-2-3 13,5-3-8,2 2-5,2-2 0,5 2 13,1 0-13,8-2 0,8 2 12,2 1-12,0-1 0,1 2 13,3-4-13,3 2 0,7 1 13,6-1-13,3 0 0,1 2 12,10 1-12,-5-3 0,2 0 13,2 0-8</inkml:trace>
    </iact:actionData>
  </iact:action>
  <iact:action type="add" startTime="36452">
    <iact:property name="dataType"/>
    <iact:actionData xml:id="d35">
      <inkml:trace xmlns:inkml="http://www.w3.org/2003/InkML" xml:id="stk35" contextRef="#ctx0" brushRef="#br0">4771 9221 0,'0'0'1,"0"0"4,-2-2-4,0-1 14,0 1-14,-3-2 0,1-1 0,-12-4 11,-1-2-11,-3 0 14,0 0-14,0 0 0,-2 0 13,0 3-13,-20-6 0,3 5 12,-1 5-12,2 4 0,-10 4 13,6 3-13,7 2 4,8 2-4,5 4 0,2 1 13,3-1-13,1 3 0,-4 4 13,3 7-13,-1 1 0,3 12 12,4-11-12,-2 2 0,4-4 13,2-3-13,0 5 0,5 0 12,7 13-12,-3-6 0,5-5 13,-1-2-7,3-7-6,4 0 0,3-2 12,3 0-12,3 3 0,1-1 13,5-2-13,-8-5 0,0 1 12,-2-7-12,4-4 0,2-3 13,4-2-13,1-6 0,2-3 13,2-1-13,-4-3 0,-1-5 12,-1-2-12,-5-4 5,2 0-5,9-6 14,-6 6-14,4 2 0,-7-2 12,-2-3-12,-4-3 0,-5-7 13,-2 1-13,-2 1 0,-3 0 0,-4 9 11,1 0-11,-3 0 0,-5 4 13,-1-2-13,-1 4 0,0 0 13,1 1-8,-1-1-5,3 5 0,-1 0 13,3 2-13,-2 4 0,-1 0 12,1 5-12,-1 4 0,3 3 13,2-5-13,-2 2 0,2 5 13,0-1-13,0 3 0,0-9 12,-2 2-12,2 3 0,0-3 13,2 4-8,0 1-5,0 0 0,1 4 13,1 0-13,3 0 0,15 28 13,0-1-13,4-3 0,1-2 12,-1-2-12,23 20 0,-10-11 13,-6-10-13,-2-5 0,-2-10 13,-3-4-13,1-4 0,-5-5 12,-2-6-12,0-3 5,-5-6-5</inkml:trace>
    </iact:actionData>
  </iact:action>
  <iact:action type="add" startTime="37303">
    <iact:property name="dataType"/>
    <iact:actionData xml:id="d36">
      <inkml:trace xmlns:inkml="http://www.w3.org/2003/InkML" xml:id="stk36" contextRef="#ctx0" brushRef="#br0">4796 8714 0,'0'0'15,"0"0"-14,0 0 0,0 0 13,0 0-13,2 0 0,-2 0 12,2 2-12,-2 0 0,2 0 13,0 3-13,3-1 5,-1 0-5,7 16 0,2 0 12,1-2-12,-1-1 0,0 1 13,3 0-13,-3-1 0,0 1 12,0 0-12,-2-3 0,-2-2 13,0 1-13,-2-3 14,1 0-14,-3-3 0,-1 6 0,1-10 11,-3 0-5,0-1-6,-2-1 0,0-2 12,0-2-12,0-1 0,0 3 13,2 0-13,-2 0 0,0-2 13,2 0-13,-2-2 0,3 1 12,-3-3-12,2 1 0,0-1 13,0-3-13,0 0 0,1 0 13,3-19-8,-1 1-5,-1 1 0,3 4 13,-1 2-13,1 0 0,0 5 12,-1 1-12,3 3 0,0 2 13,0 5-13,-1 0 0,3 1 13,-2 8-13,5-1 0,-3 5 12,4 4-12,5 12 0,-3 3 13,1-1-13,-2 1 4,-3-1-4,0-1 0,2 7 13,-4-4-13,0-3 0,-2-1 13,0-1-13,0-4 0,2-5 12,7-4-12,-1 0 0</inkml:trace>
    </iact:actionData>
  </iact:action>
  <iact:action type="add" startTime="38214">
    <iact:property name="dataType"/>
    <iact:actionData xml:id="d37">
      <inkml:trace xmlns:inkml="http://www.w3.org/2003/InkML" xml:id="stk37" contextRef="#ctx0" brushRef="#br0">7038 7805 0,'0'0'15,"-2"0"-14,2-2 0,-2 2 13,-3 0-13,1 0 0,-3-2 12,-2 2-12,-13 0 0,-4 0 13,1 2-13,-1-2 0,0 2 13,-23 5-13,5 2 0,0-3 12,-11 7-6,8-1-6,10-4 0,8-1 12,5 0-12,2-1 0,4-1 13,7 3-13,0-3 0,5-1 13,-1 1-13,3-5 0,-1 0 0</inkml:trace>
    </iact:actionData>
  </iact:action>
  <iact:action type="add" startTime="38499">
    <iact:property name="dataType"/>
    <iact:actionData xml:id="d38">
      <inkml:trace xmlns:inkml="http://www.w3.org/2003/InkML" xml:id="stk38" contextRef="#ctx0" brushRef="#br0">7205 8114 0,'0'-2'6,"-2"2"-5,2 0 0,-2 0 13,-2-3-13,-1 3 0,-1-2 12,-1 2-12,-19-6 0,-5 3 13,-2-1-13,-36-3 0,3 1 13,-24 1-13,13 5 0,-25 7 12,56 2-12,13-3 0,4 5 13,5-4-8,2 6-5,2 1 0,0 3 13</inkml:trace>
    </iact:actionData>
  </iact:action>
  <iact:action type="add" startTime="40963">
    <iact:property name="dataType"/>
    <iact:actionData xml:id="d39">
      <inkml:trace xmlns:inkml="http://www.w3.org/2003/InkML" xml:id="stk39" contextRef="#ctx0" brushRef="#br0">8209 7955 0,'0'-2'1,"0"2"13,0-2-13,2-3 0,-2 3 13,0-2-13,0 2 0,0-5 12,-2 2-6,2 1-6,-3-5 0,-1 3 13,-5-14-13,-4 0 0,-2 0 12,-1 2-12,-1 3 0,-1 2 13,-2 2-13,0 2 0,-2 0 12,-22 0-12,2 7 0,2 4 0,-12 12 12,7 8-12,12 2 14,5 0-14,1 3 4,3-1-4,-2-4 0,6 2 13,0 3-13,4 4 0,8 8 12,-1-3-12,2-3 0,5-7 13,0 3-13,0-5 0,2 3 13,4-1-13,5 3 0,0-1 12,2-1-12,0-5 0,6 0 13,3-5-8,2-1-5,5-7 0,-3-5 13,0 1-13,3-3 0,3-2 13,6-5-13,6-6 0,-9 5 12,2-1-12,-9-6 0,3 0 13,-7-5-13,0-2 0,0-4 13,-2-3-13,0-8 0,-5 7 12,3 5-6,-9-1-6,2 2 0,-2-2 12,-5-5-12,1 1 0,-5-3 13,0 4-13,0 5 0,-3 0 13,-1 7-13,-3 2 0,5 1 12,2 4-12,-2 3 0,4 1 13,-2 6-13,2-6 0,3 4 13,-3 2-13,5 2 4,-3 1-4,3 3 0,-1 1 13,1 5-13,-3-12 0,1 2 12,-1 3-12,0-1 0,3 1 13,-3 2-13,10 19 0,-1 3 13,2-4-13,-1-1 0,1 1 12,3-3-12,-3 0 0,16 18 13,0-11-8,0-7-5,-3-6 0,1-7 13,-3-2-13,14-7 0,-2-4 13,-3-7-13,-6-2 0,-5 0 12</inkml:trace>
    </iact:actionData>
  </iact:action>
  <iact:action type="add" startTime="41830">
    <iact:property name="dataType"/>
    <iact:actionData xml:id="d40">
      <inkml:trace xmlns:inkml="http://www.w3.org/2003/InkML" xml:id="stk40" contextRef="#ctx0" brushRef="#br0">8109 6998 0,'0'0'1,"0"0"0,0 0 12,0 0-12,0 0 0,0 0 13,3 0-13,-3 0 0,2 0 12,-2 2-12,2 1 0,3 1 13,-3 0-13,2 1 0,1 1 13,6 12-8,2 2-5,-2-2 0,2-1 13,0 1-13,-2 2 0,3 0 12,-3-3-12,8 16 0,-5-4 0,-1-3 12,-2-6-12,-2 0 14,-3-4-14,-3-3 0,1-4 0,0-3 11,-1 1-11,-1-1 0,0-3 13,0-1-8,-2 0-5,0 0 0,0-4 13,0 0-13,0-3 0,0 1 13,-2-5-13,4 9 0,0-2 12,-2 0-12,3 0 0,-3-3 13,2 1-13,-2-3 0,2 1 13,-2-1-13,2 0 0,0 1 12,1-3-6,-1 0-6,4-20 0,1 3 12,2 2-12,0 4 0,2 0 13,0 5-13,2 1 0,-2 3 13,4 2-13,-1 5 0,-1 2 12,2 4-12,-1 0 0,-1 3 13,0-1-13,5 9 0,-3 3 12,-4-1-12,-2 3 5,0-3-5,0 1 0,-3-1 13,1-2-13,-3 1 0,1-1 12,-5-2-12,2-2 0,0-3 13,-2-1-13,2-3 0,-2 2 13,2-4-13,-2 0 0,3-4 12,1-1-12,-2-1 0,3-1 13,-1-2-8,0 1-5,1 5 0,-1-10 13,3 0-13,-1 0 0,1-3 13,2 3-13,0-5 0,0 3 12,-1-3-12,3-2 0,-2 5 13,0-3-13,0 3 0,0 2 12,-3 0-12,3 2 0,0 2 13,-2 2-7,1 3-6,1 1 0,0 3 12,0 3-12,2 3 0,0 3 13,0 0-13,4 15 0,1 0 12,-3 1-12,0-3 0,-2 0 13,0 0-13,0-2 0,-4 0 13,4-1-13,-2-1 0,2-3 12,2 1-12,0-5 5,0-4-5,-2-3 0,-2-2 13</inkml:trace>
    </iact:actionData>
  </iact:action>
  <iact:action type="add" startTime="42724">
    <iact:property name="dataType"/>
    <iact:actionData xml:id="d41">
      <inkml:trace xmlns:inkml="http://www.w3.org/2003/InkML" xml:id="stk41" contextRef="#ctx0" brushRef="#br0">9432 7003 0,'0'-3'1,"-2"3"-1,2 0 1,0 0 12,-2-2-12,0 2 0,-3 0 13,1-2-13,0 2 0,-3 0 12,0 0-12,1 0 0,-3 0 0,-11 2 12,0 0-12,0 1 14,1-1-14,1 2 0,2-2 0,3 1 11,2-1-5,0 0-6</inkml:trace>
    </iact:actionData>
  </iact:action>
  <iact:action type="add" startTime="43025">
    <iact:property name="dataType"/>
    <iact:actionData xml:id="d42">
      <inkml:trace xmlns:inkml="http://www.w3.org/2003/InkML" xml:id="stk42" contextRef="#ctx0" brushRef="#br0">9679 6837 0,'0'0'15,"0"0"-14,0-2 0,0 2 0,0 0 12,0 2-12,0-2 0,0 2 12,-2 1-12,4 1 0,-2-2 13,0 5-13,0-3 0,3 3 13,-1 0-13,0-1 0,2 14 12,3 2-6,0-2-6,-1 2 0,1 0 12,-3 0-12,3 0 0,-5-4 13,2-1-13,1-1 0,-3-1 13,0-4-13,0-4 0,-2 2 12,3-3-12,-3-3 0,2-1 13,-2-4-13,2 4 0,-2-2 13,0-2-8,2-3-5,-2 1 0,3-1 13,-1-1-13,0-1 0,-2-2 12,2 3-12,3-5 0,-3 2 13,7-24-13,2 4 0,0-2 13,0 5-13,2-1 0,2 3 12,1 0-12,-1 6 0,1 0 13,8-8-13,-2 8 4,-2 7-4,-3 5 0,-1 6 13,-3 4-13,0 3 0,-2 4 13,0 2-13,-4 5 0,0-1 12,-3 1-12,0 2 0,1 2 13,-1-2-13,3 2 0,-3 9 12,5-1-12,4 6 14,5-1-14,6 5 5,0-14-5,3-4 0,10 0 12,-1 5-12,3-5 0</inkml:trace>
    </iact:actionData>
  </iact:action>
  <iact:action type="add" startTime="47795">
    <iact:property name="dataType"/>
    <iact:actionData xml:id="d43">
      <inkml:trace xmlns:inkml="http://www.w3.org/2003/InkML" xml:id="stk43" contextRef="#ctx0" brushRef="#br0">4707 11763 0,'0'0'15,"0"0"-14,0 2 0,0-2 0,-4 2 0,2 1 11,-3 3-6,-1-1-5,-10 12 0,1 3 13,-3 2-13,3 5 14,-16 25-14,2 4 0,-8 21 0,8-7 11,-15 36-11,20-53 0,8 2 13,-4 0-13,3 3 0,6 1 12,0-1-12,4 1 0,-2-2 13,5-2-7,2 5-6,2-5 0,2-4 12,5 2-12,1 2 0,3-2 13,5-5-13,4-4 0,4-2 12,0 0-12,7 0 0,-7-4 13,5-10-13,-3-4 0,1-1 13,10-6-13,-1 1 0,8-5 12,-7-4-6,-1-3-6,5-3 0,-3-8 12,6 3-12</inkml:trace>
    </iact:actionData>
  </iact:action>
  <iact:action type="add" startTime="48252">
    <iact:property name="dataType"/>
    <iact:actionData xml:id="d44">
      <inkml:trace xmlns:inkml="http://www.w3.org/2003/InkML" xml:id="stk44" contextRef="#ctx0" brushRef="#br0">5437 12513 0,'0'-3'1,"0"3"13,-2-4-13,0 2 0,-3-3 13,3 1-13,-4 0 0,-12-7 12,2-3-12,-3 5 0,-1-2 13,-2 5-13,-3-1 0,-23 1 13,-1 3-8,5 3-5,-13 7 0,11 6 0,4 5 12,7 2-12,-14 17 0,16-8 12,7-3-12,6 3 0,-2-5 13,8-2-13,-1 0 0,4 0 13,2 7-13,5 0 0,-1 4 12,10 2-12,-5-8 0,0 1 13,4-6-8,-2 2-5,5-4 0,2 0 13,6 2-13,1-4 0,3 0 13,-1-1-13,6-4 0,5 1 12,2-8-12,2-1 0,0-8 13,-4-1-13,-1 0 0,-1-5 13,2-4-13,-1-1 0,5-12 12,-2 10-6,-7-6-6,-2 3 0,-2 1 0,-2-4 11,-3 2-11,-4 0 0,0 0 13,-2-2-13,0-2 14,-5 0-14,-1-3 0,-3 5 0,0 0 11,-3 5-11,-1 3 0,2 3 13,-5 0-13,3 2 0,-1 1 13,1 1-8,0 3-5,-1 1 0,1 3 13,4-2-13,-5 0 0,3 2 12,0 2-12,0 0 0,0 5 13,-1 0-13,1 4 0,2-9 13,-2 2-13,2 1 0,-2 1 12,4 3-12,-2 0 0,2 0 13,3 2-8,-3 0-5,4 0 0,14 26 13,0-1-13,0-6 0,0-3 13,2-1-13,-2-4 0,2-4 12,0-2-12,0-5 0,2-5 13,22 3-13,-4-9 0,-7-4 12,-6-7-12</inkml:trace>
    </iact:actionData>
  </iact:action>
  <iact:action type="add" startTime="49052">
    <iact:property name="dataType"/>
    <iact:actionData xml:id="d45">
      <inkml:trace xmlns:inkml="http://www.w3.org/2003/InkML" xml:id="stk45" contextRef="#ctx0" brushRef="#br0">5428 11953 0,'0'0'1,"0"0"0,0 0 0,0 0 11,0 0-11,0 2 0,3-2 13,-3 2-13,2 0 0,0 3 12,-2-1-12,4 3 0,1-1 13,1 12-13,5-1 0,0 3 13,-2-2-8,2 2-5,-2-3 0,2 3 0,-2-2 12,0 2-12,0 0 0,-1-3 12,3 12-12,-4-16 0,0-2 13,-3-2-13,1 0 0,-3-3 13,2-1-13,-2-3 0,1-2 12,-1-4-12,-2-1 0,2 5 13,0-2-8,-2 0-5,2 0 0,1-3 13,-3 3-13,2-5 0,-2 1 13,2 1-13,-2-3 0,2 1 12,0-2-12,1 0 0,-1-19 13,2 1-13,1 5 0,1 0 13,1 7-13,2-3 0,2 5 12,0 2-12,0 2 5,0 2-5,0 3 13,0 2-13,0 2 0,-2 2 13,2 2-13,-3 1 0,1 1 13,0 3-13,-2 0 0,-3-2 12,1 1-12,-1 1 0,-2 0 13,0-2-13,-2-1 0,3 1 0,-3 0 11,2-3-5,-2 0-6,0-1 0,0-1 13,0 0-13,-2-2 0,2 0 12,0 0-12,0 2 0,2-2 13,0 0-13,-2 0 0,2-2 13,-2 0-13,2 0 0,1-3 12,-1 3-12,0-2 0,0-1 13,0 1-8,3-1-5,-3-1 0,2 3 13,5-12-13,0 4 0,0 0 13,2 4-13,2 3 0,0 2 12,1 2-12,1 2 0,0 2 13,1 3-13,8 6 0,-2 3 12,-4-3-12,-3 0 0,-4 0 13,0 1-13,0-1 5,-2-4-5,0-3 13,0-6-13,0-4 0,-1-1 13</inkml:trace>
    </iact:actionData>
  </iact:action>
  <iact:action type="add" startTime="49876">
    <iact:property name="dataType"/>
    <iact:actionData xml:id="d46">
      <inkml:trace xmlns:inkml="http://www.w3.org/2003/InkML" xml:id="stk46" contextRef="#ctx0" brushRef="#br0">5927 11401 0,'0'0'1,"0"0"13,-3-2-13,3 0 0,-2 2 13,2 0-13,-2-2 0,2 0 12,-2 2-12,2 0 0,0 0 13,0 0-13,2 0 5,0 2-5,-2 0 13,5 0-13,1 3 0,1 1 0,11 14 12,4 4-12,2 5 13,24 26-13,5-4 0,13 22 13,42 50-13,-66-70 0,0 0 13,7 2-13,-5 2 0,0 3 12,-7 2-12,-4 4 5,1 0-5,-6 2 0,5 1 12,-4 1-12,-3 1 0,-6-1 13,-2 3-13,-7-5 0,-7-6 13,-4-2-13,-4-5 0,-3-5 12,-4 1-12,-2-7 0,-5-4 13,-1-7-13,-8-7 0,3-1 13,-7-3-8,5 2-5,1-4 0,-1 0 13,4-3-13,-7-1 0,0-10 12,-1 1-12,1-5 0,0 3 13,5-5-13,2 0 0,7-7 13,3 0-13,6-4 0,-1 0 12,5-2-12,2 0 0,-2-3 13</inkml:trace>
    </iact:actionData>
  </iact:action>
  <iact:action type="add" startTime="50514">
    <iact:property name="dataType"/>
    <iact:actionData xml:id="d47">
      <inkml:trace xmlns:inkml="http://www.w3.org/2003/InkML" xml:id="stk47" contextRef="#ctx0" brushRef="#br0">6374 11179 0,'0'-3'1,"0"3"0,0 0 12,0 0-12,0-2 5,2 2-5,-2 0 0,0 2 12,3-2-12,-1 3 0,0-1 13,0 0-13,0 2 0,3 1 13,-1-1-13,12 12 0,-3 1 12,0 3-12,3 0 0,-1 2 13,12 18-13,-3-5 0,-4-2 12,2 0-6,4 11-6,-4-2 0,-6-7 13,-1-4-13,-6-6 0,0-6 12,0-5-12,-5-3 0,0-5 13,-1-1-13,-3-3 0,2 0 12,-2-2-12,2 5 0,-2-3 13,2 0-13,-2 0 0,0-2 13,0-2-8,-2-2-5,2-3 0,-2 0 13,0-4-13,2 11 0,2-4 12,-2-1-12,2-1 0,0-1 0,-2-2 12,0 1-12,2-1 14,1-2-14,-1-25 0,2-1 0,1 2 11,-3 2-11,4 0 0,-1-1 13,4 1-7,-1-19-6,1 10 0,0 6 12,2 10-12,-2 4 0,2 4 13,-2 7-13,4 2 0,2 3 12,-1 6-12,-1 0 0,2 6 13,1 3-13,1 2 0,1 5 13,-3-1-13,5 7 0,0 11 12,0 5-6,0 1-6,0 12 0,-9-20 12,0-5-12,-5 1 0,3 4 13,0 0-13,4 4 0,5-4 13,-3-7-13,1-2 0,4-4 12,-3-5-12,1 0 0</inkml:trace>
    </iact:actionData>
  </iact:action>
  <iact:action type="add" startTime="51338">
    <iact:property name="dataType"/>
    <iact:actionData xml:id="d48">
      <inkml:trace xmlns:inkml="http://www.w3.org/2003/InkML" xml:id="stk48" contextRef="#ctx0" brushRef="#br0">8341 11796 0,'0'0'1,"0"0"0,0 0 0,-2-2 11,0 2-11,-3 0 0,1 0 13,-3 0-13,-2 0 0,-15 2 12,-2 0-12,-3 0 0,-2 3 13,-22-1-13,5 3 0,-1 2 13,-15-1-13,9 4 0,9-6 12,8 1-6,7-3-6,9 1 0,7-1 12,6 0-12,3 1 0,-1-1 13,0-4-13</inkml:trace>
    </iact:actionData>
  </iact:action>
  <iact:action type="add" startTime="51650">
    <iact:property name="dataType"/>
    <iact:actionData xml:id="d49">
      <inkml:trace xmlns:inkml="http://www.w3.org/2003/InkML" xml:id="stk49" contextRef="#ctx0" brushRef="#br0">8407 12094 0,'0'0'1,"0"0"13,-2 0-13,-2 0 0,-1 0 13,-2 0-13,-1 0 0,-17 2 12,-3 0-12,-1 2 14,-30 5-14,3-2 0,6 0 0,-14 1 12,11-1-12,4 2 0,7-3 12,-4-1-6,20-5-6</inkml:trace>
    </iact:actionData>
  </iact:action>
  <iact:action type="add" startTime="54424">
    <iact:property name="dataType"/>
    <iact:actionData xml:id="d50">
      <inkml:trace xmlns:inkml="http://www.w3.org/2003/InkML" xml:id="stk50" contextRef="#ctx0" brushRef="#br0">9743 11668 0,'0'0'1,"0"0"-1,0 0 1,0-2 0,2 0 0,-2 0 0,3-1 9,-3-1-3,2-1-6,-2 3 0,2-2 12,-2-3-12,0 3 0,-2-3 13,2-2-13,-2-8 0,-3-1 13,-1 0-13,-3 3 0,0-3 12,-4 5-12,0-2 0,-5 2 13,-2 2-13,-2-1 0,-20-1 12,2 7-6,-1 3-6,-17 8 0,5 6 13,-19 13-13,41-4 0,9 2 12,0 9-12,-3-2 0,3-3 13,-4 0-13,8-1 0,1-1 12,6 5-12,0 4 0,6 9 13,1-3-13,4-3 0,2-3 13,7-5-8,2 1-5,6 11 0,5-3 13,-4-4-13,6-2 0,1-9 0,-1-2 11,-2 0-11,0-5 0,9 1 13,13-10-13,-2 5 0,-3-4 13,-1-3-13,-5-4 0,-2-2 12,-2-2-12,4-7 0,2-5 13,-6 1-7,1 4-6,-5-2 0,-1-7 12,-6 0-12,-3-7 0,3-6 13,-10-6-13,8 3 0,-5 10 12,-2-1-12,0 3 0,-5 0 13,-2 0-13,0-3 0,-2-1 13,0 1-13,-2 5 0,0 0 12,0 7-6,0 4-6,2 0 0,0 6 12,-3 1-12,1 2 0,2 2 13,-2-5-13,2 5 0,0 0 13,0 5-13,0-1 0,-2-4 12,2 2-12,0 3 0,0-1 13,2 0-13,-2 5 0,2-2 13,3 2-13,-3-1 4,2 3-4,12 29 0,-1-5 13,3 3-13,-3-3 0,5-2 12,-2 0-12,21 20 0,-1-11 13,-1-9-13,16 5 0,-4-16 13,-7-11-13,-7-7 0,-4-4 12,-7-9-12,2-4 0</inkml:trace>
    </iact:actionData>
  </iact:action>
  <iact:action type="add" startTime="55278">
    <iact:property name="dataType"/>
    <iact:actionData xml:id="d51">
      <inkml:trace xmlns:inkml="http://www.w3.org/2003/InkML" xml:id="stk51" contextRef="#ctx0" brushRef="#br0">9820 10925 0,'0'-2'15,"-2"2"-14,2 0 0,0 0 13,0-2-13,0 2 13,0 0-13,0 2 0,0-2 0,0 2 12,0 0-12,2 3 0,-2-1 13,3 3-8,-1-1-5,7 16 0,0 3 13,2-3-13,0 0 0,0 0 12,2-2-12,2-1 0,7 12 13,0-4-13,-4-5 0,-3-7 13,-4-4-13,-2-2 0,0-4 12,-5-1-12,3-2 0,-2-2 13,1 0-8,-4 0-5,3-4 0,-1 2 13,-2-5-13,3 0 0,-3 1 13,0-3-13,0 0 0,1-2 0,-3 0 11,2-2-11,-2 0 14,0-1-14,0-1 0,2-3 0,-2 3 12,0-1-12,0 1 13,0 2-13,2-1 5,3 3-5,-3 0 0,4 3 12,-1 1-12,1 3 0,3-1 13,2 5-13,0 0 0,3 5 13,8 10-13,-3 0 0,1 5 12,-4-2-12,-1 2 0,-2 0 13,1-3-13,-3 1 0,-3-3 13,-1-1-8,0-3-5,-5-3 0,2-1 13,-2 0-13,-2-3 0,0 0 12,3-1-12,-1-1 0,-2 0 13,2-2-13,-2 0 0,0-2 13,2 0-13,1-3 0,-1-1 12,-2-1-12,2-2 0,0 9 13,3-4-8,-3 2-5,0-3 0,2 1 13,1-16-13,1 0 0,1 2 13,2 3-13,0 0 0,2 1 12,0 3-12,4 0 0,-2 2 13,3 3-13,10-1 0,-1 5 0,-6 2 11,1 7-11,-2 1 14,-1 6-14,-1 1 5,-1 1-5,1 3 0,-1 1 12,-2 0-12,-2-2 0,0-3 13,-4-2-13,2-2 0,0 3 12,4-3-12,0-2 0,-2-3 13,0-1-13</inkml:trace>
    </iact:actionData>
  </iact:action>
  <iact:action type="add" startTime="56128">
    <iact:property name="dataType"/>
    <iact:actionData xml:id="d52">
      <inkml:trace xmlns:inkml="http://www.w3.org/2003/InkML" xml:id="stk52" contextRef="#ctx0" brushRef="#br0">10826 10863 0,'0'0'15,"0"0"-14,0 0 0,0 0 13,0-2-8,2 2-5,-2 0 0,2 2 13,-2-2-13,2 3 0,3-1 13,-3-2-13,-2 2 0,5 0 12,-3 3-12,0-3 0,2 2 13,-1-2-13,-1 5 0,2-3 12,5 12-12,0 1 0,0 1 13,-1 0-7,1-1-6,-2 1 0,2 0 12,-3-3-12,1 1 0,0-3 0,-3 0 12,3-2-12,-3 0 13,-2-2-13,0-2 0,3-1 13,-3-1-13,0-3 0,0 2 13,3-4-13,-3 0 0,0-2 12,3-2-12,-3 4 5,0 0-5,0-3 0,0 1 12,1-2-12,1-1 0,-2-1 13,0 1-13,3-4 0,-3 3 13,5-18-13,-3 2 0,3-1 12,-1 4-12,1 1 0,2 0 13,-3 3-13,5 2 0,-2 2 13,2 0-8,0 4-5,5 0 0,-3 3 13,0 2-13,5 0 0,6 4 12,-4 2-12,0 5 0,-3 0 13,1 4-13,-3 5 0,-1-1 13,-1 8-13,7 8 0,0 6 12,4-1-12,5 4 0,-3-14 13,-4-3-8,2-5-5,1 6 0,-1-4 13</inkml:trace>
    </iact:actionData>
  </iact:action>
  <iact:action type="add" startTime="61686">
    <iact:property name="dataType"/>
    <iact:actionData xml:id="d53">
      <inkml:trace xmlns:inkml="http://www.w3.org/2003/InkML" xml:id="stk53" contextRef="#ctx0" brushRef="#br0">14795 2458 0,'0'0'1,"0"0"13,2 0-13,-2 0 0,0 0 0,0 3 12,-2-3-12,2 0 0,-3 0 12,3 2-12,-2 2 0,0-2 13,-2 3-13,-1-1 0,-6 16 13,-4 0-8,-1 2-5,-1 0 0,-3 2 13,-18 23-13,3-3 0,-9 20 12,6-3-12,-10 28 0,26-54 13,4-2-13,1 4 0,1-1 13,5 8-13,0 0 0,7-4 12,4-3-12,2 3 0,9 6 13,0 0-8,7 3-5,1-7 0,4-7 13,-1 3-13,2-1 0,0 3 0,5-3 12,8-6-12,5-2 13,0-12-13,0 1 0,0-7 0,0-2 12,0-9-12,-5-7 14,3 1-14</inkml:trace>
    </iact:actionData>
  </iact:action>
  <iact:action type="add" startTime="62142">
    <iact:property name="dataType"/>
    <iact:actionData xml:id="d54">
      <inkml:trace xmlns:inkml="http://www.w3.org/2003/InkML" xml:id="stk54" contextRef="#ctx0" brushRef="#br0">15284 2935 0,'0'0'15,"-2"0"-14,2 0 0,-2-3 13,-1 3-13,-1-2 0,0 0 12,-5 2-12,2 0 0,-15 2 13,0 0-13,0 3 0,0 1 13,2 1-13,0 6 0,3 1 12,1 3-6,-8 23-6,6-3 0,7-1 12,3-1-12,3 9 0,5-9 13,5-2-13,1 0 0,1-4 13,2 2-13,-1-7 0,6-2 12,-3-4-12,2-7 0,0-2 13,3-3-13,-1-3 0,0 1 13,3-4-8,0-2-5,4-3 0,-2-1 0,-3-1 12,1-4-12,0 0 0,1-4 12,-1-5-12,2-2 0,-5-5 13,1-1-13,-3 1 0,-4-1 13,0 3-13,-3 3 0,-4 5 12,-2-3-12,0-2 0,3-3 13,-6 1-8,3 2-5,3 7 0,-3 1 13,2 6-13,2 1 0,-2 0 13,5 7-13,0 3 0,-1-1 12,1 0-12,-1 2 0,1 5 13,0 5-13,-1-1 0,1 2 12,0 3-12,-1 2 0,-1-3 13,1 5-7,1 0-6,-1 22 0,-1-4 12,-1-2-12,1-5 0,-1-5 0,3-3 12,-3-3-12,3-7 0,4-2 13,0-4-13,4-4 0,3-3 12,-3-4-12,3-9 14,-3 0-14</inkml:trace>
    </iact:actionData>
  </iact:action>
  <iact:action type="add" startTime="62826">
    <iact:property name="dataType"/>
    <iact:actionData xml:id="d55">
      <inkml:trace xmlns:inkml="http://www.w3.org/2003/InkML" xml:id="stk55" contextRef="#ctx0" brushRef="#br0">15835 2555 0,'0'3'1,"0"-1"4,3 0-4,-3 2 14,2 3-14,0 0 0,0 2 0,5 15 11,-1 4-11,3 3 14,4 29-14,1-3 0,-3-6 13,2 11-13,-2-14 0,-2-6 12,0-5-12,-1 1 0,-1 2 13,-5-14-8,0-4-5,3-6 0,-3-1 0,2-2 12,-1-2-12,-1-2 0,0-2 13,0-3-13,0-2 0,-2-2 12,-2 0-12,2 3 0,0-1 13,0 0-13,0-4 0,0 0 12,2-3-12,-2-1 0,0 8 13,3-4-7,-1 2-6,0-3 0,0-1 12,0-1-12,1-1 0,1-1 13,0 1-13,1-1 0,-1 0 12,1-1-12,1 1 0,12-19 13,0 3-13,1 4 0,4 3 13,-1 3-13,17-11 0,-3 10 12,-6 6-12,1 5 5,-2 10-5,-3 2 0,7 11 13,-2 6-13,-4 3 0,-3 0 12,-2-1-12,-2-4 0,-5-4 13,-1 2-13,-3 5 0,-7 1 12,-2 1-12,-4 0 0,-5-3 13,1-6-13,-5-2 0,-7-9 13,-6-3-8,-9-6-5,-5 0 0,-19-11 13,17 2-13,-2-4 0,1-2 12,-8-3-12,5-2 0,4 0 13,7 0-13,7 3 0,-1 1 13,3 1-13,4 4 0,5 2 12,4-6-12,4-3 0,3-2 13</inkml:trace>
    </iact:actionData>
  </iact:action>
  <iact:action type="add" startTime="63540">
    <iact:property name="dataType"/>
    <iact:actionData xml:id="d56">
      <inkml:trace xmlns:inkml="http://www.w3.org/2003/InkML" xml:id="stk56" contextRef="#ctx0" brushRef="#br0">16034 2282 0,'0'0'1,"0"0"13,-2-2-13,2 2 0,0-2 13,0 2-13,2 0 0,-2 2 12,2 0-12,2 0 0,1 3 13,1 1-13,14 14 0,4 0 13,3 0-13,28 22 0,-6 2 12,21 18-6,49 43-6,-77-63 0,0-9 12,-5 5-12,1 8 0,-3 5 13,0 6-13,1-2 0,-5 3 13,-5-1-13,-6 0 0,-5 7 12,-4-2-12,-8 2 0,-1-5 13,-4-1-13,-3-5 0,-1-7 0,-5 5 12,-3-9-7,-3-5-5,-3-6 0,-2-9 13,-7-4-13,3-3 0,-3-2 12,3-2-12,-3-2 0,2-2 13,3-3-13,0-2 0,0-4 13,2-5-13,0-8 0,4 0 12</inkml:trace>
    </iact:actionData>
  </iact:action>
  <iact:action type="add" startTime="64514">
    <iact:property name="dataType"/>
    <iact:actionData xml:id="d57">
      <inkml:trace xmlns:inkml="http://www.w3.org/2003/InkML" xml:id="stk57" contextRef="#ctx0" brushRef="#br0">16325 2051 0,'0'0'1,"0"0"0,0 0 0,0-3 11,0 3-5,0-2-6,-2 2 0,2-2 12,0 2-12,0 0 0,0-2 13,0 2-13,0 0 0,0 0 13,0 2-13,0-2 0,0 2 12,0 3-12,0-3 0,0 2 13,2 1-13,-2-1 0,0 3 12,2 1-6,0-1-6,3 13 0,1 0 13,-1 0-13,-1-1 0,3 3 12,-1-2-12,1 2 0,4 18 13,-2-5-13,-3-6 0,3-5 12,-2-2-12,-3-9 0,-2-1 13,1-4-13,-1-3 0,0 1 13,0-1-13,-2-3 4,2 0-4,-2-4 0,0-2 13,0 4-13,3 0 0,-3-5 12,0 3-12,0-5 0,0 3 13,0-3-13,-3-2 0,3 3 13,0-3-13,0-2 0,0 2 12,0-2-12,3 0 0,-1-26 13,2 4-8,1 2-5,1 2 0,3 3 13,0-1-13,0 5 0,2 4 13,0 1-13,0 4 0,0 2 12,2 2-12,-2 4 0,2 1 13,1 4-13,1 4 0,-2 3 13,-2 0-13,9 12 0,-5 1 12,1 2-6,-3-4-6,-2-3 0,-2-1 12,-5-1-12,1 0 0,-1 0 13,-2-2-13,1-2 0,-1-2 13,-4-1-13,4-1 0,-2 1 12,2-3-12,-2-1 0,0 2 13,0-4-13,0 0 0,0-2 13,0 0-13,2-3 4,0 1-4,1-3 0,-1-1 13,2-1-13,1-2 0,-1 9 12,1-3-12,-3 3 0,2-5 13,1 1-13,-1-1 0,7-15 13,-2 2-13,0 3 0,4-1 12,-2 5-12,0 2 0,4 2 13,-1 2-8,-1 3-5,2 6 0,1-2 13,8 9-13,-4 2 0,0 2 13,-5 5-13,-2-1 0,-2 1 12,0 0-12,-2 1 0,-2 1 13,-1 0-13,-1 7 0,-1 1 12,1 1-12,-3 2 0,0-5 13,0-1-7,3-6-6,3-1 0,-1-7 12,2 0-12,0-2 0,2 0 13,2-3-13,2-1 0,1-5 13,1-5-13,-1 1 0</inkml:trace>
    </iact:actionData>
  </iact:action>
  <iact:action type="add" startTime="65497">
    <iact:property name="dataType"/>
    <iact:actionData xml:id="d58">
      <inkml:trace xmlns:inkml="http://www.w3.org/2003/InkML" xml:id="stk58" contextRef="#ctx0" brushRef="#br0">18042 2390 0,'0'0'15,"0"2"-14,0-2 0,0 0 13,0 0-13,0 0 0,0 0 12,-4 2-6,2 1-6,-3-1 0,-1 0 13,-3-2-13,-18 7 0,1-1 12,-5-1-12,2-1 0,-28 5 13,4-2-13,3-3 0,-14 3 12,17-5-12,10 0 0,13 0 13,4 0-13,9 3 0,2 1 13,7 1-13,4 0 4,0-1-4,2 3 0</inkml:trace>
    </iact:actionData>
  </iact:action>
  <iact:action type="add" startTime="65768">
    <iact:property name="dataType"/>
    <iact:actionData xml:id="d59">
      <inkml:trace xmlns:inkml="http://www.w3.org/2003/InkML" xml:id="stk59" contextRef="#ctx0" brushRef="#br0">18247 2774 0,'0'0'15,"0"0"-14,-2 0 0,2 0 13,-4-2-13,-1 2 0,-1 0 12,-18-3-12,-3-1 0,-2 4 13,-32-5-13,3 3 0,-25-2 13,12 6-8,-17 0-5,59 3 0,3 6 0,-1-2 12,1 4-12</inkml:trace>
    </iact:actionData>
  </iact:action>
  <iact:action type="add" startTime="68812">
    <iact:property name="dataType"/>
    <iact:actionData xml:id="d60">
      <inkml:trace xmlns:inkml="http://www.w3.org/2003/InkML" xml:id="stk60" contextRef="#ctx0" brushRef="#br0">19279 2527 0,'0'0'1,"0"-2"0,0 2 12,0-3-12,0 1 0,0 0 13,0-2-8,-2 1-5,2 1 0,-2-2 13,2-1-13,-5 3 0,3-2 13,-2-1-13,-1 1 0,1 2 12,-11-9-12,-3 2 0,0 2 13,1 1-13,-3-1 0,2 3 12,-2-1-12,3 5 0,-1-2 13,0 4-13,1 0 5,-3 3-5,-9 8 0,3 2 12,4 7-12,4 3 0,5 1 13,0 18-13,6-4 0,5-5 12,2-6-12,2-5 0,7 5 13,0 2-13,2 2 0,4 9 13,-4-14-13,0-1 0,0-5 12,0-5-6,5-3-6,-5 1 0,2-4 12,0 2-12,3-4 0,1-2 13,3-3-13,0-6 0,4 2 13,-2-7-13,0-1 0,-4-3 12,0-3-12,-1-3 0,-1-1 13,-1 0-13,1-4 0,-1-4 13,-2-1-8,3-3-5,-1-1 0,-2 4 13,3 5-13,-7 2 0,-1 5 12,-3 2-12,-3 2 0,2 2 13,-1 0-13,1 2 0,-4 1 0,0 1 12,0 3-12,2-2 13,0 2-13,1-3 0,-3 5 0,2 0 12,0 2-7,0 1-5,3 1 0,-3 0 13,2 5-13,1-2 0,-1 2 13,5-1-13,-2 4 0,-1 1 12,1 0-12,2 5 14,-1 1-14,3-1 0,5 4 0,8 20 12,5-7-12,4-4 0,15 9 12,-1-9-6,21 15-6,-33-26 0</inkml:trace>
    </iact:actionData>
  </iact:action>
  <iact:action type="add" startTime="70141">
    <iact:property name="dataType"/>
    <iact:actionData xml:id="d61">
      <inkml:trace xmlns:inkml="http://www.w3.org/2003/InkML" xml:id="stk61" contextRef="#ctx0" brushRef="#br0">16689 1834 0,'0'0'15,"0"0"-15,0 0 1,0 0 0,0-2 4,-3 2-4,3-2 0,-2 0 12,2 2-12,-2-2 0,2-1 13,-2-1-13,0 2 0,-3-3 13,3 3-13,-2-2 0,-1-1 12,1 1-12,-1 0 0,-1-3 13,-8-4-13,3-2 0,-2 2 12,0 0-6,0 0-6,0 2 0,-1 0 13,-3 0-13,1 3 0,-4-3 12,-2 2-12,-13-2 0,0 3 13,4 1-13,-2 3 0,4 2 12,3 0-12,-3 4 0,0 3 13,-1-3-13,3 5 0,-2 0 13,3 2-13,2 0 4,2 0-4,4 5 0,3 1 13,1 3-13,1 2 0,-2 5 12,-1-1-12,1 3 0,-1-3 13,-1-4-13,-1-4 0,-2-3 13,0 5-13,3 0 0,-1 2 12,0 2-12,1 5 0,1-3 13,3 1-7,2-3-6,-2-2 0,-5-2 12,5-5-12,-5 3 0,5 0 13,2-1-13,-2 3 0,4 2 12,3 0-12,-1 0 0,2-2 13,5-2-13,-2-3 0,2-6 13,0 2-13,0-2 0,0 0 12,-2 0-6,2-3-6,-2 1 0,2-3 0,0-2 11,-2 3-11,-1-1 14,1 1-14,0-3 0,0 0 0,0-2 12,-1 0-12,1 0 13,2-2-13</inkml:trace>
    </iact:actionData>
  </iact:action>
  <iact:action type="add" startTime="70801">
    <iact:property name="dataType"/>
    <iact:actionData xml:id="d62">
      <inkml:trace xmlns:inkml="http://www.w3.org/2003/InkML" xml:id="stk62" contextRef="#ctx0" brushRef="#br0">15595 2238 0,'0'0'1,"-2"0"0,2 2 12,0-2-12,-2 2 0,2 1 13,0-1-13,-3 4 0,3-1 12,-2 1-12,0 1 5,0 0-5,2-1 0,-5 16 13,3-2-13,-2 0 13,2-2-13,-1-1 0,-1 1 13,4-3-13,-2 1 0,2-1 12,-2 3-12,2-5 0,0 2 0,2-1 12,-2-1-12,4 0 14,1 0-14,1-2 4,3 0-4,0-2 0,4 0 13,2-2-13,16-3 0,2-4 12,0 0-12,-6-4 0,2-3 13,-3 0-13,7-4 0,-2-2 13,-5 2-13,-4 2 0,-6 1 12,-9-1-12,-1 0 0</inkml:trace>
    </iact:actionData>
  </iact:action>
  <iact:action type="add" startTime="71360">
    <iact:property name="dataType"/>
    <iact:actionData xml:id="d63">
      <inkml:trace xmlns:inkml="http://www.w3.org/2003/InkML" xml:id="stk63" contextRef="#ctx0" brushRef="#br0">16649 2031 0,'0'2'1,"-2"-2"13,2-2-13,0 2 0,-3 0 13,3-3-13,0 1 0,-2 2 12,0-2-12,0 0 0,0 0 0,-1-1 12,1 1-12,0 0 14,0 0-14,-3 2 0,3-2 0,-2 2 11,-1-3-5,3 3-6,-4 0 0,3 0 12,-3 3-12,1-1 0,-1 0 13,-1 2-13,-10 10 0,-1 1 13,0 1-13,1 1 0,-1 1 12,-2-1-12,2-1 0,-10 15 13,1-3-13,8-3 0,1-1 13,2 2-8,3-1-5,0 6 0,6-3 13,1-4-13,1-2 0,1-2 12,2-4-12,0-3 0,-1-2 13,3 2-13,-2-2 0,2-2 13,0 2-13,0-4 0,-2 2 12,2-3-12,0-4 0,0 1 13,0 1-13,0 0 4</inkml:trace>
    </iact:actionData>
  </iact:action>
  <iact:action type="add" startTime="71925">
    <iact:property name="dataType"/>
    <iact:actionData xml:id="d64">
      <inkml:trace xmlns:inkml="http://www.w3.org/2003/InkML" xml:id="stk64" contextRef="#ctx0" brushRef="#br0">16201 2505 0,'0'0'1,"0"0"13,0-2-13,0 2 0,0 0 13,0 0-13,0 0 4,0 2-4,3-2 0,-3 0 13,0 2-13,0 2 0,0-1 13,0 1-13,0 0 0,2 3 12,-2 0-12,0-3 0,2 3 13,-2 1-13,2 10 0,0-2 12,3-1-12,-1 0 0,1-1 13,1-3-7,-1 0-6,1-3 0,1-1 12,-1 0-12,3-3 0,2 1 13,3-5-13,-1 0 0,4 0 12,1-3-12,0 1 0,-1 0 13</inkml:trace>
    </iact:actionData>
  </iact:action>
  <iact:action type="add" startTime="72897">
    <iact:property name="dataType"/>
    <iact:actionData xml:id="d65">
      <inkml:trace xmlns:inkml="http://www.w3.org/2003/InkML" xml:id="stk65" contextRef="#ctx0" brushRef="#br0">19431 1947 0,'0'0'1,"0"0"13,0 0-13,0-2 0,-2 2 13,2-3-13,0 3 0,0 0 12,0 0-12,0 0 0,0 0 13,0 0-7,0 3-6,0-1 0,0-2 12,2 4-12,-2 1 0,3 1 13,-3 1-13,2 2 0,4 13 12,1 2-12,-3-2 0,3 2 13,0-2-13,-3-2 0,3 0 13,-1-2-13,-1-1 0,-3-3 12,2 1-6,-1-6-6,1 2 0,-2-4 0,0-1 11,1 1-11,-3-5 0,2 0 13,-2-2-13,0 0 0,2 2 13,-2 1-13,0-3 0,2 0 12,-2-3-12,0 1 0,0 0 13,0-2-13,0-1 0,0-1 13,2-1-8,-2 0-5,3-2 0,-1 1 13,-2-1-13,2 0 0,-2-2 12,2 2-12,0 0 0,3-19 13,-1 3-13,1 3 0,-1 3 13,1 3-13,-3 1 0,4 1 12,-1 6-12,-3 3 0,0 1 13,3 2-8,1-1-5,3 1 0,-5 2 13,1-2-13,-1 4 0,3-2 13,-3 2-13,7 9 0,0 0 12,0-2-12,-4 4 0,2-2 13,-3 1-13,1-1 0,-3 0 13,3-3-13,-5-1 0,3 0 12,-3-1-6,0-1-6,0-3 0,0 0 0,1-2 11,1 0-11,-2 0 0,0-2 13,1 0-13,-1-3 0,0 1 13,2-1-13,-1-12 0,-1 1 12,2 3-12,1-2 0,-1 4 13,1-3-13,-3 6 0,2-1 12,1 2-6,1-2-6,-1 5 0,1 0 13,1 4-13,2 0 0,-1 0 12,1 4-12,2 0 0,3 5 13,-3 0-13,2 2 0,-2 4 12,9 12-12,-5 2 0,-2-5 13,1 2-13,-6-6 0,3 0 13,-2-2-8,0-3-5,2 3 0,-2-5 13,0-2-13,-5 2 0</inkml:trace>
    </iact:actionData>
  </iact:action>
  <iact:action type="add" startTime="73845">
    <iact:property name="dataType"/>
    <iact:actionData xml:id="d66">
      <inkml:trace xmlns:inkml="http://www.w3.org/2003/InkML" xml:id="stk66" contextRef="#ctx0" brushRef="#br0">20563 2090 0,'0'0'1,"0"0"13,0 0-13,0 2 5,0 1-5,0-1 13,0 2-13,0 1 0,-3 1 13,3 1-13,-2 17 0,2 0 13,-2 7-13,2 0 0,2 33 12,0-4-12,5 23 0,0-8 13,12 36-13,-5-63 0,-1-8 0,5 2 11,-5 0-5,2-1-6,-4-3 0,0-3 13,-2-11-13,-2-4 0,-1-2 12,1-3-12,-3-1 0,1-1 13,-3-4-13,0-3 0,0-1 12,-2-1-12,-2-4 0,4 0 13,-2 2-13,0 1 0,0-3 13,0-5-8,0 1-5,0 4 0,0 0 13,0 0-13,0-3 0,-2-1 12,2 0-12,0-1 0,0-4 13,0 3-13,0-3 0,0-2 13,0 0-13,0 0 0,2 0 12,-2 0-12,3-2 0,1-25 13,0 5-13,3 2 5,0 3-5,1 3 13,3 1-13,3 4 0,1 3 0,18-12 12,0 11-12,2 5 0,1 9 12,6 4-12,-5 11 0,1 2 13,-3 5-13,16 4 0,-21-5 13,-3 5-13,-1 5 0,-6 1 12,-7 3-6,5 0-6,-5-4 0,-2-3 12,-2-2-12,-7-2 0,-2-5 13,-4-2-13,-5 1 0,0-1 13,-2-2-13,0 0 0,-2-2 12,-7-3-12,-13-6 14,-11-4-14,-24-16 0,26 11 0,0 0 12,0-2-7,-4 0-5,-1 0 0,6 3 13,7 1-13,6-2 0,1 5 12,3-1-12,0 1 0,4-1 13,5-6-13,6 5 0</inkml:trace>
    </iact:actionData>
  </iact:action>
  <iact:action type="add" startTime="75099">
    <iact:property name="dataType"/>
    <iact:actionData xml:id="d67">
      <inkml:trace xmlns:inkml="http://www.w3.org/2003/InkML" xml:id="stk67" contextRef="#ctx0" brushRef="#br0">21023 1748 0,'0'0'1,"0"0"0,0-2 0,0 2 11,0-2-11,0 2 14,0 0-14,0-2 4,0 0-4,3 2 0,-3-3 13,0 3-13,0-2 0,2 2 13,-2 0-13,0 0 0,0 0 12,2 2-12,0 3 0,0-1 13,1 1-13,1 3 0,7 12 12,0 5-12,2-1 14,-2 0-14,3 0 5,10 27-5,0-5 0,-6-2 12,6 12-12,-9-12 0,-4-13 13,-4-9-13,0-7 0,-5-2 12,2-4-12,-4-5 0,2 1 13,-2-5-13,0 0 0,0 4 13,-2-13-13,2 12 0,2-1 12,-2-2-6,0-5-6,0 1 0,3 6 0,-3-4 11,2 2-11,-2-2 14,2-3-14,-2-1 0,0 1 13,0-3-13,2 1 0,-2-2 12,0 0-12,2-2 0,-2 3 13,3-4-13,-3 1 0,2-2 13,0 2-13,-2-24 6,4 2-6,-1 4 8,1 3-8,1 4 9,-1 4-9,0 0 8,1 7-1,1 3-7,3 3 0,-2 1 9,2 4-9,2 2 8,-3 2-1,3 1-6,0 1 6,1 1-6,-1 2 6,0 0-6,-3-1 7,1 3-7,0-2 6,0 0-7,-3 0 8,1 0-8,-3-3 0,3 3 12,-2-4-12,-3 10 0,0-13 13,0 0-13,0-2 0,1 0 13,-1-2-13,0-2 0,0-1 12,0 3-12,1-4 0,1-5 13,-2 0-13,3 0 0,-1-3 12,3 1-6,-3-2-6,3-3 0,-1 0 0,-1 1 12,1-3-12,7-11 13,-1 2-13,-1 10 0,0 1 0,0 5 12,2 4-12,2 4 0,1 3 12,-1 4-12,3 5 0,-3 0 13,1 4-13,-3 2 0,2 5 13,-1 1-8,-1 3-5,-7 9 0,3-2 13,-2 0-13,-3-5 0,1 0 13,-1 0-13,5 1 0,-3 3 12,1 3-12,2 2 0,-5 0 13,5-4-13,-2-3 0,2-4 12,-1 1-12,8 1 0,-3 0 13</inkml:trace>
    </iact:actionData>
  </iact:action>
  <iact:action type="add" startTime="79263">
    <iact:property name="dataType"/>
    <iact:actionData xml:id="d68">
      <inkml:trace xmlns:inkml="http://www.w3.org/2003/InkML" xml:id="stk68" contextRef="#ctx0" brushRef="#br0">15551 4926 0,'0'0'1,"0"0"4,0 0-4,-2 0 0,-1 2 13,1-2-13,0 2 0,-2 2 12,-1 1-12,-1-1 0,-14 18 13,2 3-13,-2 1 0,-19 25 13,6-1-13,-12 23 0,10-4 12,-7 36-12,27-56 0,2-1 13,-5 5-8,-2 2-5,0 3 0,0-3 13,3 0-13,1 0 0,3 2 13,4-1-13,1-3 0,1 2 12,5 4-12,-1-1 0,8-3 13,4 2-13,0 2 0,10 1 12,1-3-12,7 1 0,-3-3 13,5 2-7,-1-2-6,1-2 0,0 0 12,8 4-12,3-6 0,-3-5 13,1-10-13,-10-10 0,-1 7 12,-3-6-12,-2-1 0,2-4 13,1-4-13,1-3 0,-2-4 13,1-4-13,-1-3 0,-2-4 12,-2-4-6,0-5-6,-3-4 0,1-9 13,-5-2-13,0-3 0</inkml:trace>
    </iact:actionData>
  </iact:action>
  <iact:action type="add" startTime="79857">
    <iact:property name="dataType"/>
    <iact:actionData xml:id="d69">
      <inkml:trace xmlns:inkml="http://www.w3.org/2003/InkML" xml:id="stk69" contextRef="#ctx0" brushRef="#br0">16605 5190 0,'0'0'1,"0"-4"0,-2 2 19,-1-3-19,1-1 0,0-1 0,-2-2 0,-5-11 10,0 0-10,0 1 0,-2 3 13,-2 1-13,0 2 0,-1 2 13,-5 2-13,-1 2 0,0 3 12,-15 4-12,-1 4 0,5 5 13,3 6-13,4 5 0,-5 9 12,5-3-6,2 1-6,0-3 0,2 0 13,2-2-13,3 3 0,1 1 12,1 3-12,4-1 0,5 3 13,0-7-13,4-1 0,2-4 12,0-3-12,5-1 0,1 1 13,1-3-13,2 0 0,5 0 13,1-2-8,1 3-5,4-3 0,-2-3 13,0-1-13,-1-3 0,1-1 12,2-6-12,5-3 0,4-3 13,0-4-13,8-11 0,-10 8 13,0-2-13,-7 3 0,-3 0 12,-1-3-12,0 0 0,-1-1 13,-1-6-13,-1-1 5,-2-1-5,-4-1 0,0 3 12,-4 6-12,-5 1 0,0 5 13,0 2-13,-3 2 0,3 2 12,-2 1-12,2 3 0,0 3 13,0-4-13,-2 2 0,2 2 13,-2 2-13,2 2 0,-2 1 12,2 4-6,0-9-6,0 4 0,0-2 12,2 5-12,-2-1 0,2 3 13,0 0-13,-2 0 0,5 2 13,-3 2-13,7 27 0,-1 0 12,1-1-12,2-1 0,0-3 13,-2-2-13,13 22 0,-4-11 13,-1-13-8,3-4-5,0-10 0,2-3 0,0-6 12,-2-1-12</inkml:trace>
    </iact:actionData>
  </iact:action>
  <iact:action type="add" startTime="80558">
    <iact:property name="dataType"/>
    <iact:actionData xml:id="d70">
      <inkml:trace xmlns:inkml="http://www.w3.org/2003/InkML" xml:id="stk70" contextRef="#ctx0" brushRef="#br0">17257 5827 0,'0'0'1,"0"0"13,-2 0-7,0 3-6,0-3 0,-5 0 12,1 2-12,-16 2 0,-3 3 13,1-3-13,-5 3 0,-28 6 13,-2-2-13,-25 2 0,9-6 12,-27 2-12,54-5 0,-5 3 13,4-1-13,1 3 0,6-4 12,-2-5-12,0 6 5,0 1-5,4 0 0,9 4 13,3-5-13,3 1 0,3-1 12,5 1-12,1 0 0,3-3 13,-3 5-13,8-3 0,-1 3 12,2-4-12,5-1 0,2-4 13,0 2-13,0-2 0</inkml:trace>
    </iact:actionData>
  </iact:action>
  <iact:action type="add" startTime="80900">
    <iact:property name="dataType"/>
    <iact:actionData xml:id="d71">
      <inkml:trace xmlns:inkml="http://www.w3.org/2003/InkML" xml:id="stk71" contextRef="#ctx0" brushRef="#br0">16503 6041 0,'0'0'15,"0"0"-14,0 3 0,0-1 13,0 0-13,-2 2 0,2 1 12,0-1-12,0 3 0,0-1 13,0 3-13,0 15 0,-2 1 13,2 1-13,0 5 4,0 26-4,2-4 0,0-4 13,3-7-13,1 11 0,3-5 12,0-4-12,-2-4 0,-1-3 13,1-6-13,2-9 0,-3-6 13,1-5-13,-3 0 0,1-2 12,-1-1-12,1 1 0,-3-4 13,0-3-8,0-2-5,-2 2 0,-2-9 13,0 3-13,4 6 0,0-2 13,-2 0-13,0-2 0,0-2 12,0-1-12,0 1 0,0-3 13,2 5-13,-2 2 0,3-2 13,-1-3-13,-2 3 0,2-4 12,-2-1-12,2 0 5,0 1-5,3-1 13,1-19-13,1 1 0,2 1 0,2 4 12,2 0-12,0 5 14,3-3-14,-1 5 0,1 0 12,-1 2-12,5 2 0,11-4 13,2 4-13,0 7 0,13 2 12,-6 4-12,-3 3 5,-8 2-5,-5 6 0,-4 3 13,0 2-13,0 4 0,-2 2 12,-1 1-12,-1-3 0,-5-2 13,-5-2-13,-4-5 0,-4-1 12,-4-1-12,-1 0 0,-2 0 13,-4-2-13,-2 2 0,-8-4 13,-1 0-8,-2-4-5,-3-3 0,-6 0 13,-3-4-13,-17-9 0,13 6 13,11-1-13,3-1 0,6-2 12,0-2-12,-3 2 0,3-4 13,3 2-13,3 0 0,9-2 12,3-3-12,4 1 0</inkml:trace>
    </iact:actionData>
  </iact:action>
  <iact:action type="add" startTime="81744">
    <iact:property name="dataType"/>
    <iact:actionData xml:id="d72">
      <inkml:trace xmlns:inkml="http://www.w3.org/2003/InkML" xml:id="stk72" contextRef="#ctx0" brushRef="#br0">16702 4716 0,'-2'0'1,"2"0"13,0 0-13,0 0 0,0 0 13,0 2-8,0 1-5,2-3 0,0 4 13,2 3-13,7 8 0,3 5 0,-1 0 12,5 4-12,26 20 13,2 0-13,20 18 0,44 46 0,-72-66 12,6 2-12,7-2 13,-5 4-13,2 7 0,-1 0 0,-1 4 12,5 3-6,-3 4-6,-1 2 0,-6 4 12,-3 5-12,-1-2 0,1 4 13,-3 3-13,-8-5 0,-3 0 12,-11 2-12,0-4 0,-6-5 13,-3 0-13,-1-2 0,-3-6 13,-3 0-13,1-5 0,-2-7 12,-7-4-6,-5 5-6,1-7 0,-5-7 12,-4-6-12,0-5 0,-10-7 13,6-3-13,-1-5 0,3-3 13,-1-1-13,1-1 0,-5-4 12,-9-4-12,5-3 0,2 0 13,4 3-13,3-5 0,6 2 13,4-1-8,3-3-5,0-3 0</inkml:trace>
    </iact:actionData>
  </iact:action>
  <iact:action type="add" startTime="82455">
    <iact:property name="dataType"/>
    <iact:actionData xml:id="d73">
      <inkml:trace xmlns:inkml="http://www.w3.org/2003/InkML" xml:id="stk73" contextRef="#ctx0" brushRef="#br0">17033 4487 0,'0'0'1,"0"0"0,0 2 0,0-2 11,0 0-5,2 2-6,-2 3 0,2-1 12,0 3-12,3-3 0,3 16 13,1 2-13,2-2 0,2 4 13,1-2-13,-1 2 0,13 21 12,-4-1-12,-2-5 0,0 12 13,-4-16-13,-8-8 0,-1-12 12,-3-2-6,1-4-6,-3-2 0,0-5 13,0-2-13,-2 4 0,3-1 12,-3-1-12,0-2 0,0-2 13,0-1-13,0-3 0,0-1 12,0 1-12,0 3 0,0 3 13,2-4-13,0 0 0,-2-3 13,2 0-13,0 1 4,-2-1-4,3-2 0,-1 1 13,0-4-13,0 1 0,0-22 12,3 3-12,-3 1 0,2 0 13,1 5-13,2 0 0,-3 4 13,3 0-13,1 5 13,-1 1-13,2 3 0,2 5 0,-2 1 12,4 5-6,0 2-6,0 3 0,3 4 12,6 6-12,-2 3 0,-3-1 13,-1 1-13,-3-2 0,0-1 12,-4-2-12,-2 0 0,-1 1 13,-1-6-13,-3 1 0,0-2 13,0-5-13,-2 3 0,-2-8 12,4 6-6,0-3-6,1 0 0,-1-3 12,0-1-12,0-1 0,0-1 13,1-3-13,-1 0 0,0-2 13,3 0-13,-1 0 0,0-2 12,1-3-12,-1-1 0,1 1 13,1 1-13,1-3 0,2 3 13,-1-1-13,1 3 4,2 0-4,-2 2 14,2 0-14,0 4 0,0 1 0,2 1 11,7 1-11,-4 6 0,-1 5 13,-2 4-13,3 2 0,-5 7 13,2 0-13,-2 4 0,2 5 12,3-3-12,-1-2 0,-4-2 13,2 0-8,3 0-5,-1 3 0,1 3 13,-1 5-13,3 7 0,-1-5 12,3-2-12</inkml:trace>
    </iact:actionData>
  </iact:action>
  <iact:action type="add" startTime="85681">
    <iact:property name="dataType"/>
    <iact:actionData xml:id="d74">
      <inkml:trace xmlns:inkml="http://www.w3.org/2003/InkML" xml:id="stk74" contextRef="#ctx0" brushRef="#br0">18706 5329 0,'-2'-2'1,"2"2"-1,0 0 1,0 0 3,-5-2-3,1 2 0,0-2 0,-3 2 12,-2 0-12,-13 4 13,-2-2-13,0 5 0,-3-1 0,1 1 12,-23 8-12,5 1 14,2-3-14,7-2 0,4 0 0,5-2 11,1 2-11,8-2 0</inkml:trace>
    </iact:actionData>
  </iact:action>
  <iact:action type="add" startTime="85966">
    <iact:property name="dataType"/>
    <iact:actionData xml:id="d75">
      <inkml:trace xmlns:inkml="http://www.w3.org/2003/InkML" xml:id="stk75" contextRef="#ctx0" brushRef="#br0">18790 5592 0,'0'0'1,"0"0"0,-2 0 12,-3-3-12,3 3 5,-5 0-5,-1-2 0,-17 2 12,1-2-12,-2 2 14,-1 2-14,1 0 0,-21 1 0,10 1 12,4 0-12,4 3 0,5-5 12,6-2-12,3-2 0</inkml:trace>
    </iact:actionData>
  </iact:action>
  <iact:action type="add" startTime="86335">
    <iact:property name="dataType"/>
    <iact:actionData xml:id="d76">
      <inkml:trace xmlns:inkml="http://www.w3.org/2003/InkML" xml:id="stk76" contextRef="#ctx0" brushRef="#br0">19815 4712 0,'0'0'1,"-2"0"0,0-2 0,-3-1 11,1 3-11,-1-2 0,-3 0 13,1 0-13,-17 2 0,0-2 12,-1 4-6,1 0-6,0 5 0,2 1 13,2 3-13,-13 14 0,9 3 12,6 3-12,2 0 0,3 9 13,7-5-13,6-6 0,2-3 12,2 1-12,-2-3 0,5 0 13,-3 0-13,5 1 0,0-1 13,4-6-13,3-3 4,-1-2-4,1-2 14,-1-4-14,3-5 0,-1 0 0,3 0 11,0-4-11,-2 0 14,-1-5-14,-3-1 0,-1-1 13,2-7-13,-2 1 0,1-3 12,3 1-12,-1-8 0,1 1 13,-1 0-13,-1 0 4,-2 4-4,-4 0 0,0 5 13,-7 1-13,1 1 0,1 0 13,-4 2-13,0 0 0,0 0 12,-2 0-12,-3 2 0,3 2 13,-2 3-13,-1 2 0,-1-1 13,3 1-13,-1 0 0,0 2 12,-3 2-6,5 3-6,-5-1 0,5 3 12,0-3-12,2 5 0,-2-9 13,-1 2-13,3-2 0,3 5 13,-3-1-13,4 0 0,-2 1 12,3 4-12,-1-3 0,3 5 13,-1-2-13,1 2 0,17 20 13,0-5-13,1 1 4,-1-5-4,5-4 0,-1-3 13,21 7-13,-3-7 0,-8-6 12</inkml:trace>
    </iact:actionData>
  </iact:action>
  <iact:action type="add" startTime="87046">
    <iact:property name="dataType"/>
    <iact:actionData xml:id="d77">
      <inkml:trace xmlns:inkml="http://www.w3.org/2003/InkML" xml:id="stk77" contextRef="#ctx0" brushRef="#br0">19881 4139 0,'0'0'1,"0"-3"-1,0 3 1,0 0 12,0 0-12,0-2 0,2 4 13,-2-2-13,3 3 0,-1-1 12,0 2-12,0-2 5,3 5-5,6 8 0,2 5 13,-2-2-13,2 4 0,0 4 12,-2-1-12,9 17 0,0-3 13,-7-10-13,1-3 0,-6-6 12,1-2-12,-2-5 0,-3-4 13,-2-5-13,1 3 0,-3-5 13,0 3-8,2-5-5,-2 0 0,-2 0 13,2-5-13,-3 3 0,1-5 12,2 7-12,0 0 0,0-2 13,0 0-13,0 0 0,0-3 13,0 1-13,0-3 0,0 1 12,0-1-12,0-2 0,2 0 13,-2 1-8,3-1-5,-3 0 0,2 0 13,0 0-13,0 0 0,3-19 13,-3 21-13,4-15 0,1 2 12,2 3-12,0 3 0,2 3 13,-2 3-13,2-1 0,2 4 13,-2 3-13,2 2 0,-2 0 12,2 5-12,1 1 5,-3 1-5,0 4 0,2 0 12,-4 0-12,2 2 0,-2 0 13,-1-2-13,-1 0 0,0-2 13,-3 0-13,0-2 0,-1-1 12,-1 1-12,0-5 0,0 0 13,-2-2-13,2 0 0,-4-2 13,2-5-8,2 7-5,-2-2 0,3 0 13,-1-2-13,0-1 0,0 1 12,-2-1-12,2 1 0,1-3 13,-1-12-13,0-1 0,2 4 13,3 1-13,0 2 0,-1-1 12,3 6-12,2-4 0,0 6 13,2 1-8,1 1-5,-1 2 0,2 2 0,10 0 12,-8 4-12,3 3 0,-5 2 13,1 4-13,2 5 0,-3-1 12,7 12-12,-2 2 14,0 0-14,-3-1 0,-1-3 12,-5-7-12,0-5 0,-2 1 13,-1-1-13,1 3 5,0-3-5,0 3 0</inkml:trace>
    </iact:actionData>
  </iact:action>
  <iact:action type="add" startTime="88021">
    <iact:property name="dataType"/>
    <iact:actionData xml:id="d78">
      <inkml:trace xmlns:inkml="http://www.w3.org/2003/InkML" xml:id="stk78" contextRef="#ctx0" brushRef="#br0">20832 5431 0,'0'0'15,"-3"0"-14,1 0 0,-4 0 13,-1 0-13,0 0 0,-21 2 12,-3-2-12,-5 2 0,-34 0 13,-1 0-13,-30 3 0,-58-1 13,97-4-8,-1 0-5,3 0 0,-4 5 13,7-5-13,-3 2 0,3 2 12,4-4-12,4 2 0,8-2 13,1 3-13,-2-1 0,7 0 13,4 0-13,4 3 0,8-3 12,1 2-12,5 1 0,2 1 0,2 1 12,0 0-7,2-1-5,5 3 0,2 0 13,5 2-13,1 0 0,3 0 13,-2 0-13</inkml:trace>
    </iact:actionData>
  </iact:action>
  <iact:action type="add" startTime="88427">
    <iact:property name="dataType"/>
    <iact:actionData xml:id="d79">
      <inkml:trace xmlns:inkml="http://www.w3.org/2003/InkML" xml:id="stk79" contextRef="#ctx0" brushRef="#br0">19793 5849 0,'0'0'1,"0"0"0,0-2 12,-2 2-12,2 0 0,0-2 13,-2 2-13,2 0 0,0 2 12,-3 0-12,1 1 0,2-1 13,-2 2-7,0 3-6,2-3 0,0 3 0,0 0 11,-2 17-11,2 2 14,0 3-14,4 28 0,5-4 0,0-2 11,8 17-11,3-4 0,13 27 13,-17-45-13,-1-9 0,3-4 13,-5 7-13,-2-2 0,0-1 12,-7 1-6,3-12-6,0-2 0,-3-4 12,0-2-12,1-3 0,-3-4 13,2 0-13,-1 0 0,-1-4 13,-2 0-13,0-5 0,0 0 12,-2-2-12,2 4 0,0-1 13,0-3-13,-3 0 0,3-3 13,-4-1-8,2 0-5,2 4 0,-2 0 13,-1 0-13,1-3 0,0 1 12,2-2-12,-2-1 0,0-1 13,-1-1-13,3-2 0,-2-2 13,2 2-13,-2-2 0,4 0 12,-2 0-12,2 0 0,-2-2 13,3 2-8,3-22-5,3 2 0,2 2 0,0 5 12,2 4-12,5 3 0,2 3 13,2 3-13,22-6 0,-4 8 12,-5 5-12,-2 4 0,0 6 13,11 3-13,-4 6 0,-3 5 13,-6 2-13,-2 11 0,-11-8 12,-7-1-6,-3 0-6,-3 0 0,-5-4 12,-7-2-12,-6-5 0,-3-4 13,-3 0-13,-6 0 0,-5-1 13,-8-3-13,-15-5 0,13 0 12,-1-2-12,-8-3 0,1-1 13,1 1-13,5-4 0,5 5 12,-3-3-6,0 1-6,1-1 0,6-2 13,2 3-13,9-3 0,4 2 13,7 1-13,2-1 0,3-2 0,4 0 13,-1 1-13</inkml:trace>
    </iact:actionData>
  </iact:action>
  <iact:action type="add" startTime="89369">
    <iact:property name="dataType"/>
    <iact:actionData xml:id="d80">
      <inkml:trace xmlns:inkml="http://www.w3.org/2003/InkML" xml:id="stk80" contextRef="#ctx0" brushRef="#br0">20172 5772 0,'0'0'15,"0"3"-14,0-1 0,2 0 0,1 2 12,-1 3-7,2-3-5,-1 3 0,-1 2 13,7 11-13,-1-1 14,-1 1-14,0-2 0,-1-3 0,-1 1 11,-1-3-11,0 0 0,1-2 13,-3-2-13,2-2 0,-4-1 12,3 1-12,-1-5 0,-2 3 13,2-3-7,-2 0-6,0-2 0,0 0 12,0 0-12,0-2 0,0 0 13,0 2-13,0-5 0,0 1 12,0-1-12,0-1 0,2-1 13,-2 1-13,0-3 0,2 2 13,1-2-13,1-19 0,3 3 12,-1 3-6,1 2-6,2 3 0,0 4 12,2-3-12,0 7 0,-3 1 13,6 1-13,-3 0 0,0 5 13,2 2-13,-2 0 0,-2 2 12,4 5-12,-2 0 0,-2 1 13,0 1-13,-1 4 0,-1 1 0,0-3 12,-3 2-7,1 0-5,-1-2 0,-2 2 13,0-4-13,1 0 0,-1-2 12,0-1-12,-6 3 0,4-5 13,2-1-13,-2-1 0,2 0 13,-2 0-13,2-2 0,-2 0 12,0 0-12,2 0 0,1 0 13,-1 0-8,0-2-5,0 0 0,0 0 13,1-1-13,-1-1 0,2 0 13,-2-3-13,3 3 0,-1-1 12,1-1-12,-1-1 0,5-11 13,2 3-13,2 2 0,-2 4 13,2 0-13,1 5 0,1 1 12,-2 3-6,3 3-6,-1 1 0,9 9 12,-2 3-12,-4-1 0,-2 3 0,-1-1 12,-4 1-12,0 2 14,0-2-14,-2 1 0,4 1 0,-2 0 11</inkml:trace>
    </iact:actionData>
  </iact:action>
  <iact:action type="add" startTime="93125">
    <iact:property name="dataType"/>
    <iact:actionData xml:id="d81">
      <inkml:trace xmlns:inkml="http://www.w3.org/2003/InkML" xml:id="stk81" contextRef="#ctx0" brushRef="#br0">16719 8758 0,'0'-2'1,"3"-1"0,-3 1 12,-3-2-12,3-1 0,0 1 13,-2-3-13,0 3 0,-2-3 12,-7-10-12,-3-1 0,-1 0 13,-3 3-13,1-3 0,-5 5 13,-16-9-8,-2 7-5,3 8 0,-3 3 0,-13 8 12,7 5-12,4 2 13,9 4-13,7 3 0,1 2 13,3 0-13,3 4 0,1 2 13,0 16-13,3-7 0,4 3 12,2-3-12,2-2 0,3 0 13,4 7-13,0 2 4,7 4-4,1-2 0,3-4 13,3-5-13,1 3 0,3-5 13,-1 6-13,5-3 13,-4-8-13,-3-1 0,1-9 0,2-1 12,-1-4-12,3-2 0,4-4 13,1-5-13,3-2 0,1-2 12,-5-2-6,3-5-6,-5 0 0,-3-4 12,1 0-12,0-5 0,0-4 13,4-7-13,3-11 0,-1 7 13,-6 3-13,0 5 0,-3-1 12,-1-1-12,-3-1 0,-4-12 13,0 5-13,-5-1 0,1 6 13,-3 3-8,-2 3-5,0 4 0,-2 0 13,2 0-13,0 3 0,-3-1 12,1 3-12,2-1 0,-2 3 0,2 2 12,0 2-12,0 3 14,0 1-14,-2 3 0,2 4 0,0-4 11,2 2-11,0 2 0,-2 5 13,2-7-8,1 0-5,-1 2 0,0 2 13,2-1-13,1 3 0,-1 1 13,3 2-13,-1 2 0,17 24 12,-4 0-12,1 0 0,2-4 13,-2-2-13,18 19 0,-10-12 12,-4-12-12,-1-9 0,-4-4 13,-3-6-7,-5-7-6,-2-3 0,-5-4 12,0 1-12,1-6 0</inkml:trace>
    </iact:actionData>
  </iact:action>
  <iact:action type="add" startTime="93957">
    <iact:property name="dataType"/>
    <iact:actionData xml:id="d82">
      <inkml:trace xmlns:inkml="http://www.w3.org/2003/InkML" xml:id="stk82" contextRef="#ctx0" brushRef="#br0">17088 8356 0,'0'0'1,"0"-2"0,0 2 12,-3-2-12,3 0 0,-2 2 13,0-2-13,0-1 0,-3 3 12,-1-2-6,-1 2-6,1-2 0,-21 2 13,-2 0-13,-1 0 13,-26 0-13,8 0 0,6 2 0,5 0 12,4 3-12,4-1 0,5-2 12,4-2-12,4-2 0</inkml:trace>
    </iact:actionData>
  </iact:action>
  <iact:action type="add" startTime="94289">
    <iact:property name="dataType"/>
    <iact:actionData xml:id="d83">
      <inkml:trace xmlns:inkml="http://www.w3.org/2003/InkML" xml:id="stk83" contextRef="#ctx0" brushRef="#br0">17359 8129 0,'0'0'1,"0"0"0,0-2 12,0 0-6,0 0-6,0 2 0,0-2 12,0-1-12,0 3 0,0-2 13,2 2-13,-2 0 0,0 2 13,0-2-13,2 3 0,-2-1 0,2 2 11,-2 1-11,3-1 14,-3 3-14,2-1 0,2 18 0,3 1 11,0-1-5,-1 2-6,1-1 0,-1 1 13,5 14-13,-2-7 13,0-7-13,-5-8 0,1-7 0,-3-2 12,0 0-12,0-3 0,1-1 12,-1-1-12,-2 0 0,0-4 13,2 0-13,-2 0 0,0-4 13,2 6-8,1-2-5,-3-2 0,0 0 13,2 0-13,0-3 0,0-1 12,-2-1-12,2 0 0,1-1 13,-1-1-13,2-2 0,-2 2 13,3-2-13,1-20 0,1 2 12,2 3-12,0 4 0,-3-2 13,3 6-13,0 0 5,0 5-5,0 0 13,2 2-13,0 2 0,2 2 13,-2 5-13,2-2 0,0 2 12,1 4-12,-1 0 0,0 0 13,0 5-13,-2-1 0,7 8 13,-3 3-13,1-1 0,-3 4 0,-2-1 11,-4-1-5,-3 2-6,0 0 0,-1-3 12,-3-3-12,2-3 0,-2-3 13,2-3-13,-2-3 0,0 2 13,2-1-13,-2-3 0,0 0 12,0-5-12,0-4 0,0 1 13,0 8-13,2-5 0,1 3 13,-3-2-8,2-3-5,-2 0 0,2 1 13,-2-1-13,2-2 0,0 1 12,1-1-12,-1 0 0,0 0 13,5-22-13,2 3 0,-3 5 13,5 1-13,-2 5 0,4 4 12,-2 2-12,5 2 0,-3 4 13,2 5-13,-1 0 4,-1 3-4,2 3 0,-4 1 13,2 2-13,5 10 0,-2 3 13,-1 5-13,-4-1 0,4 14 12,1 2-12,2-5 0,1-6 13,6-4-13,3-5 0,10 4 12,-10-4-12</inkml:trace>
    </iact:actionData>
  </iact:action>
  <iact:action type="add" startTime="97883">
    <iact:property name="dataType"/>
    <iact:actionData xml:id="d84">
      <inkml:trace xmlns:inkml="http://www.w3.org/2003/InkML" xml:id="stk84" contextRef="#ctx0" brushRef="#br0">19427 8634 0,'0'0'1,"-2"0"0,-3-2 12,3 2-12,-4-2 0,-3 0 13,-15-1-8,-3 3-5,1 0 0,-3 0 0,-26 0 12,9 5-12,1-1 14,10 1-14,4-1 0,5 0 0,2-1 11,4-3-11,4 0 0,5 2 13,0 0-13,7-2 0,-1 2 12,1-2-12,4 2 0,0-2 13,4 3-7,1-1-6,-5-2 0,0 2 12,2-2-12,2 0 0</inkml:trace>
    </iact:actionData>
  </iact:action>
  <iact:action type="add" startTime="98152">
    <iact:property name="dataType"/>
    <iact:actionData xml:id="d85">
      <inkml:trace xmlns:inkml="http://www.w3.org/2003/InkML" xml:id="stk85" contextRef="#ctx0" brushRef="#br0">19526 8910 0,'2'0'1,"-2"0"0,0-2 12,-2 2-12,0 0 0,0-3 13,-3 1-13,-1 2 0,-1-2 12,-17 0-12,0-3 0,-3 1 13,1 2-7,2 0-6,-21-3 0,8 5 0,6 0 11,5-2-11,6 0 14,0 0-14</inkml:trace>
    </iact:actionData>
  </iact:action>
  <iact:action type="add" startTime="98576">
    <iact:property name="dataType"/>
    <iact:actionData xml:id="d86">
      <inkml:trace xmlns:inkml="http://www.w3.org/2003/InkML" xml:id="stk86" contextRef="#ctx0" brushRef="#br0">20682 7708 0,'0'-2'1,"2"2"13,-2 0-13,0 0 0,2 0 13,-2 2-13,0 0 0,2 5 12,0-3-6,1 5-6,3 15 0,-1 3 13,1 2-13,1 1 0,4 28 12,0-1-12,-2 20 0,0-13 13,-3-11-13,3-9 0,4 11 12,-8-17-12,-3-1 0,4-1 13,-1-6-13,4-3 0,-3-3 13,3-2-8,-2-4-5,4-3 0,2-1 13,0-6-13,-2-5 0,2-1 12</inkml:trace>
    </iact:actionData>
  </iact:action>
  <iact:action type="add" startTime="98950">
    <iact:property name="dataType"/>
    <iact:actionData xml:id="d87">
      <inkml:trace xmlns:inkml="http://www.w3.org/2003/InkML" xml:id="stk87" contextRef="#ctx0" brushRef="#br0">21480 8625 0,'0'-2'15,"0"2"-14,-2 0 0,-1 0 13,-1 0-13,-3 2 0,-17 1 12,-5-1-12,1 2 0,-3 1 13,-37 3-13,4-1 0,-27 6 13,14-6-8,-38 6-5,58-8 0,2-3 13,6 2-13,5 1 0,5-1 12,-3 0-12,2-1 0,0 1 13,12 0-13,3 1 0,3-3 13,0 2-13,0 1 0,2-1 12,5 3-12,6 0 0,3-3 13,1 5-8</inkml:trace>
    </iact:actionData>
  </iact:action>
  <iact:action type="add" startTime="99499">
    <iact:property name="dataType"/>
    <iact:actionData xml:id="d88">
      <inkml:trace xmlns:inkml="http://www.w3.org/2003/InkML" xml:id="stk88" contextRef="#ctx0" brushRef="#br0">20679 9525 0,'0'0'15,"0"-2"-14,-2 0 0,0-1 0,2-1 12,-2 2-12,0-5 4,-1 5-4,1-5 0,0 3 13,-2 0-13,-1-3 0,1 2 13,-12-8-13,1 0 0,2 2 12,-3 2-12,1 0 0,-1 3 13,-1 4-13,-3-1 0,0 1 12,-2 4-12,-22 3 0,4 6 13,3 0-7,4 4-6,-5 9 0,12 1 12,4 3-12,4 1 0,5 0 13,0-1-13,2-1 0,2-5 12,0-2-12,7-3 0,4 1 13,0 4-13,5 2 0,-1 3 13,5 1-13,3 1 0,-1-9 0,2-2 11,1-5-5,-1 2-6,3-6 0,4 0 12,2-5-12,9-1 0,0-1 13,11-11-13,-13 4 0,-4-1 13,-1-1-13,1-2 0,-3 3 12,4-5-12,-1 0 0,2-9 13,-5-18-13,-2 10 0,-7-3 13,-1 7-8,-8-3-5,1 3 0,-3 4 13,-2 0-13,-2 0 0,-2 1 12,0-3-12,2 2 0,-2 0 13,-5 4-13,3 5 0,-3 0 13,3 3-13,-1 1 0,3 3 12,0 4-12,0 2 0,-3-2 13,3 0-8,0 6-5,0-1 0,2 4 13,0-1-13,0 3 0,-3-6 0,1-3 12,2 2-12,0 1 0,0 1 12,2 1-12,1 0 0,-1-1 13,0 3-13,2 2 14,1 0-14,1 0 0,19 22 12,1 0-12,3-4 5,0-3-5,-1-1 0,1-3 12,26 13-12,-7-11 0,-8-13 16,-5-6-15,-6-7-1</inkml:trace>
    </iact:actionData>
  </iact:action>
  <iact:action type="add" startTime="100313">
    <iact:property name="dataType"/>
    <iact:actionData xml:id="d89">
      <inkml:trace xmlns:inkml="http://www.w3.org/2003/InkML" xml:id="stk89" contextRef="#ctx0" brushRef="#br0">20774 9051 0,'0'2'1,"0"-2"-1,0 0 1,0 0 12,0 2-12,0 1 5,2-1-5,-2 0 0,3 2 12,1 1-12,-2-1 0,3 1 13,6 12-13,2 1 0,0 0 13,3 1-13,-3 3 0,15 20 12,-3-2-12,-3-5 0,-5-2 13,-1-4-13,-5-5 0,0-4 12,-2-4-6,-3-5-6,-3-3 0,-1-1 13,2-5-13,-2 0 0,-2 1 12,3-1-12,-1-2 0,0-2 13,-2-5-13,0 0 0,-2-1 12,2-1-12,2 4 0,-2 1 13,2 0-13,-2-3 0,0 0 13,0 1-13,2-3 4,-2-2-4,-2-20 0,2 2 13,0 1-13,0 3 0,2-1 12,-2 4-12,3-2 0,-1 4 13,2 0-13,1 2 0,1 3 13,1-1-13,2 5 0,2 0 12,0 3-12,0 3 0,2 3 13,0 0-7,0 2-6,1 2 0,3 9 12,1 2-12,-3 3 0,-1 1 13,-3-1-13,-3 1 0,1-1 12,-2-1-12,-5-2 0,0 1 13,0-1-13,1-2 0,-1-2 13,-2 0-13,2-5 0,0 3 12,-2-3-6,0-2-6,0 0 0,0 1 12,0-3-12,0-5 0,0 3 13,0-5-13,0 1 0,0-1 13,0 5-13,2 2 0,1-2 12,-1-3-12,-2 1 0,2 0 13,-2-1-13,2-1 0,3-3 13,-3 2-13,0-2 4,5-17-4,-3 2 0,3 1 13,2 6-13,-1-1 0,3 5 12,0 2-12,3 2 14,-1 3-14,2 3 0,1 3 0,-1 0 12,1 7-12,10 6 0,-4 7 12,-2 0-12,0 4 0,-5 0 13,7 7-8,-2-2-5,2 4 0,0 2 13,7 9-13,-7-15 0,-2-3 13</inkml:trace>
    </iact:actionData>
  </iact:action>
  <iact:action type="add" startTime="106268">
    <iact:property name="dataType"/>
    <iact:actionData xml:id="d90">
      <inkml:trace xmlns:inkml="http://www.w3.org/2003/InkML" xml:id="stk90" contextRef="#ctx0" brushRef="#br0">16563 11218 0,'0'0'1,"-2"0"13,2 0-13,0 0 0,0-2 13,0 2-13,0 0 0,0 0 12,0 0-12,0 0 0,0 0 13,-2 0-13,2 2 0,0 1 13,0 1-8,0-2-5,0 5 0,2-1 13,-2 3-13,4 15 0,1 3 12,-1-3-12,3 7 0,6 26 13,-2-2-13,4 20 0,-4-15 13,0-12-13,-4-3 0,0-4 12,-1 12-12,-4-15 0,3-7 13,-1-3-8,1-3-5,-3-3 0,2-2 13,1-1-13,-3 1 0,2-2 13,-2 0-13,1-3 0,1-4 12,-4 0-12,2 0 0,-2-4 13,2-1-13,1-4 0,-1-2 0,0 3 12,2-3-12,-1-5 13</inkml:trace>
    </iact:actionData>
  </iact:action>
  <iact:action type="add" startTime="106800">
    <iact:property name="dataType"/>
    <iact:actionData xml:id="d91">
      <inkml:trace xmlns:inkml="http://www.w3.org/2003/InkML" xml:id="stk91" contextRef="#ctx0" brushRef="#br0">17535 12133 0,'0'0'15,"0"0"-14,-2 0 0,-2 0 13,-1 0-13,-1 0 0,-21 3 12,-1-3-12,-3 2 5,-33 2-5,2 1 0,-26-1 13,-53 3-13,92-5 13,-4-2-13,-9 0 0,3 0 0,-7 0 12,4 0-12,0 0 0,1 2 12,5-2-12,-1 2 0,-2 0 13,1-2-13,3 0 0,4 0 13,5 0-8,-2 3-5,6-3 0,-2 0 13,11-3-13,6 6 0,5-3 12,-2 2-12,-3 2 0,-1 1 13,6 1-13,4-1 0,9-5 13,3 2-13,-1-2 0</inkml:trace>
    </iact:actionData>
  </iact:action>
  <iact:action type="add" startTime="107556">
    <iact:property name="dataType"/>
    <iact:actionData xml:id="d92">
      <inkml:trace xmlns:inkml="http://www.w3.org/2003/InkML" xml:id="stk92" contextRef="#ctx0" brushRef="#br0">16486 13291 0,'0'-2'15,"-2"-1"-14,2 1 0,-3 0 13,1-2-13,-2-1 0,-1-1 12,-1 1-12,-12-8 0,0 2 13,-1-2-13,-1 4 0,0 0 13,0 3-13,-2-1 0,2 2 12,-4 3-6,-16 0-6,3 2 0,1 7 0,1-1 11,-7 8-11,11 1 0,7 3 13,7 1-13,1 3 0,1 3 13,1-3-13,3-2 0,0-5 12,3-2-12,-1 5 0,0 4 13,5 2-13,1-4 14,1 4-14,2 3 4,2 4-4,3 2 0,1-7 13,3-2-13,0-4 0,0-2 12,2 0-12,0-3 0,-2 5 13,2-3-13,2 3 0,0-2 13,0-5-13,3-2 0,-1 0 12,5-6-12,2-3 0,5-4 13,-3-5-8,2 0-5,-1-1 0,1-6 13,-8 1-13,-1-2 0,1-3 13,4 0-13,2 3 0,5-3 12,6-1-12,-4 3 0,-2-4 0,-7-2 12,0 0-12,-5-2 13,1-3-13,-5-1 0,-6 4 13,0 4-13,-1 2 5,1 3-5,-3 1 0,1 3 12,-5 0-12,2 0 0,-2 2 13,-2 3-13,-1 1 0,1 1 13,-2 4-13,2-2 0,2-3 12,-3 3-12,1 0 0,0 4 13,0-2-13,0 2 0,-1 3 12,3-5-6,0 0-6,0 2 0,-2-2 13,2 4-13,2 3 0,-2 0 12,0-1-12,3 5 0,-1 0 13,0 0-13,2 0 0,10 29 12,-1-5-12,0 1 0,2-3 13,1-2-13,2-1 0,-1-3 13,18 15-8,-4-11-5,-2-11 0,2-9 13,-2-7-13,-1-4 0,-4-7 12,-2-4-12,-6 0 0,-5-2 13</inkml:trace>
    </iact:actionData>
  </iact:action>
  <iact:action type="add" startTime="108499">
    <iact:property name="dataType"/>
    <iact:actionData xml:id="d93">
      <inkml:trace xmlns:inkml="http://www.w3.org/2003/InkML" xml:id="stk93" contextRef="#ctx0" brushRef="#br0">16883 12817 0,'0'-2'1,"-3"2"13,3 0-13,-2-3 0,0 3 0,0 0 12,-3-2-12,3 2 0,-4 0 12,1 0-6,1 0-6,-5 0 0,2 2 13,-13-2-13,-2 5 0,0-3 12,-2 2-12,2 1 0,-4-3 13,-14 5-13,5-1 0,8-1 12,5-5-12,7-2 0</inkml:trace>
    </iact:actionData>
  </iact:action>
  <iact:action type="add" startTime="108839">
    <iact:property name="dataType"/>
    <iact:actionData xml:id="d94">
      <inkml:trace xmlns:inkml="http://www.w3.org/2003/InkML" xml:id="stk94" contextRef="#ctx0" brushRef="#br0">16988 12623 0,'0'0'1,"0"0"-1,0 0 1,0 0 12,0 0-6,0-2-6,0 2 0,3 0 12,-3 0-12,0 0 0,2 2 13,-2-2-13,2 4 0,0-2 13,-2 3-13,2-1 0,1 1 12,-1 1-12,0 3 0,7 13 13,-2 0-13,1 2 13,-1-1-13,2-1 5,0 2-5,-1-4 0,-1-1 13,2-1-13,0-2 0,-3-3 12,-1 0-12,1-2 0,-1-2 13,-3 0-13,2-5 0,-1 1 12,1-1-12,0-4 0,-1-2 0,-1-3 12,2-1-12,-2-1 14,3 5-14,-3 0 4,0-3-4,0-1 0,3-1 13,-5-19-13,4-1 0,-2 3 12,3 0-12,-1 2 0,1 0 13,1 2-13,-1 2 0,4 3 13,-3-1-13,3 1 0,2 4 12,-2 2-12,0 0 0,2 5 13,-3-1-8,3 3-5,0 4 0,1 0 13,-1 3-13,2 1 0,-2 3 13,6 11-13,1 2 0,-2 5 12,-1 1-12,5 10 0,-5-3 13,1-4-13,1-5 0,-1-4 13,1-4-13,3 2 0,-4 0 12,-3 2-6</inkml:trace>
    </iact:actionData>
  </iact:action>
  <iact:action type="add" startTime="111622">
    <iact:property name="dataType"/>
    <iact:actionData xml:id="d95">
      <inkml:trace xmlns:inkml="http://www.w3.org/2003/InkML" xml:id="stk95" contextRef="#ctx0" brushRef="#br0">18664 11931 0,'0'0'1,"0"0"0,-2 0 12,0 0-12,0 0 0,-3 0 13,-1 0-8,-1 0-5,0 0 0,-13 4 13,1-2-13,-3 3 0,2-3 13,-5 2-13,1 1 0,-20 3 12,4 1-12,5 0 0,4-2 13,3-1-13,3 1 0,6-1 12,5 1-12,3-3 0,5 3 13,1 0-13,3-3 5,4-2-5,-4 1 0,4 1 12</inkml:trace>
    </iact:actionData>
  </iact:action>
  <iact:action type="add" startTime="111912">
    <iact:property name="dataType"/>
    <iact:actionData xml:id="d96">
      <inkml:trace xmlns:inkml="http://www.w3.org/2003/InkML" xml:id="stk96" contextRef="#ctx0" brushRef="#br0">18889 12208 0,'0'0'1,"0"0"13,-2 0-13,0 0 0,-5 0 13,0-2-13,-1 2 0,-19-2 12,-4 2-6,-4 0-6,-31 2 0,6 3 13,7-1-13,-17 3 0,10 6 12,-19 4-12,48-6 0,2-6 13</inkml:trace>
    </iact:actionData>
  </iact:action>
  <iact:action type="add" startTime="112933">
    <iact:property name="dataType"/>
    <iact:actionData xml:id="d97">
      <inkml:trace xmlns:inkml="http://www.w3.org/2003/InkML" xml:id="stk97" contextRef="#ctx0" brushRef="#br0">20340 11966 0,'0'-2'1,"0"2"13,0-3-13,-2 1 0,-1-2 13,3 2-8,-4-3-5,0 1 0,1 2 13,-1-5-13,-14-4 0,3 0 13,-3 2-13,1 0 0,-5 3 12,2 1-12,-4-1 0,-3 3 13,-17 3-13,4 0 0,3 7 12,-1 2-12,-8 2 0,2 6 13,2 3-7,7 2-6,-3 14 0,16-8 12,5 3-12,1-2 0,1 0 13,-1-5-13,1 2 0,4-2 12,0 5-12,4 4 0,5 9 13,0-7-13,4 1 0,0-10 13,5 3-13,2-5 0,4 0 12,0 1-12,5-3 5,-1 0-5,-1-5 0,4-1 12,2-3-12,4-2 0,5-2 13,2-7-13,0-2 0,0-2 13,-4-3-13,-5-3 0,-2-6 12,0 1-12,2-7 0,3-2 13,6-11-13,-4 9 0,-3 2 13,-2-5-8,-2 1-5,-4-1 0,0-8 13,-3-2-13,-4 4 0,2 0 12,-4 4-12,0 5 0,0 2 13,-5 2-13,1 0 0,-5 4 13,0-1-13,0-1 0,-5 3 12,3 4-12,2-3 0,-2 6 13,4-3-8,-2 6-5,0 3 0,0 2 13,0-4-13,0 4 0,0 2 13,2 2-13,-2 3 0,0-7 12,2 0-12,-2 2 0,3 0 13,-1 3-13,-2 1 0,2-1 0,2 1 12,-1 3-12,1 2 13,1 0-13,8 29 5,0-5-5,0 0 0,3-2 12,-1-2-12,3-2 0,13 17 13,2-8-13,0-12 0,4-8 13,16 0-13,-2-14 0,-3-6 12,10-5-12,-30-8 0,1 4 13</inkml:trace>
    </iact:actionData>
  </iact:action>
  <iact:action type="add" startTime="113811">
    <iact:property name="dataType"/>
    <iact:actionData xml:id="d98">
      <inkml:trace xmlns:inkml="http://www.w3.org/2003/InkML" xml:id="stk98" contextRef="#ctx0" brushRef="#br0">20221 11106 0,'0'0'1,"0"0"-1,0 0 1,0 0 0,0 0 0,2 2 10,-2-2-10,2 2 14,0 3-14,3-3 0,-3 2 0,2 1 11,10 15-5,1-1-6,-2 3 0,5 3 13,13 21-13,-3-2 0,-3-6 12,-3-5-12,-5-2 0,3 6 13,-4-6-13,-7-2 0,-3-7 12,-1-7-12,-3-2 0,0-6 13,-2-1-13,2-1 0,-2-5 13,0 2-8,2 3-5,-2-3 0,0-2 0,3-2 12,-3-3-12,0-2 13,2 7-13,-2 0 0,2-2 0,-2 0 12,0-2-12,2-1 14,-2-1-14,0-1 0,2 0 0,-2-1 11,3-1-11,-1 0 0,0-29 13,2 3-8,1 2-5,-3 4 0,5-1 13,-3 3-13,3 3 0,-1 2 13,1 2-13,0 0 0,1 3 13,3 1-13,0 3 0,5 2 13,-3 2-13,9-2 0,0 7 12,-2 4-12,-2 2 0,1 4 13,-3 5-9,-1 0-4,-1 5 0,1 2 13,-2 6-13,7 13 0,0 3 13,2 0-13,7 4 0,-3-18 12,-4 1-12,-4-3 0,4 5 13,-2-5-13,0 7 0,-1-7 13</inkml:trace>
    </iact:actionData>
  </iact:action>
  <iact:action type="add" startTime="116821">
    <iact:property name="dataType"/>
    <iact:actionData xml:id="d99">
      <inkml:trace xmlns:inkml="http://www.w3.org/2003/InkML" xml:id="stk99" contextRef="#ctx0" brushRef="#br0">16896 15476 0,'0'0'1,"0"0"0,-2-2 0,2 0 0,-3-3 10,1 3-10,-2-3 0,-1 1 13,1-3-13,-11-4 0,-1-2 19,-1 4-19,-1 1 0,0-1 0,-2 0 12,1 5-12,-6-1 0,-19 5 12,2 0-12,5 5 0,2 3 13,4 6-13,-7 8 0,5 4 12,-2 7-12,-11 13 0,17-12 13,2-1-13,1-5 0,8 5 13,1 3-8,3-1-5,3 2 0,0 3 13,-2-7-13,7 0 0,-3-6 12,2-1-12,1 7 0,1 0 13,7 5-13,-2-10 0,5-3 0,-3-3 12,5-2-12,-3 2 13,5-5-13,2-1 0,0-7 13,2-1-13,-2-1 4,2-3-4,3 1 0,1-5 13,10-9-13,1-2 0,6-2 13,-6-1-13,1-1 0,-5 0 12,-2 1-12,-2-1 0,-2-1 13,-3-1-13,3-3 0,-1-4 13,-1-1-13,1-1 0,-1 2 12,-3 2-6,-2 0-6,-2 2 0,0 0 12,0 0-12,-1 0 0,-3-2 13,-1-2-13,1 2 0,-1 0 13,-4 4-13,2 1 0,0 6 12,-2 0-12,3 0 0,-1 4 13,-2 0-13,0 5 0,-2 0 13,2 4-8,0-6-5,0 4 0,2 0 13,-2 2-13,2 2 0,-2 3 12,2-7-12,0 2 0,1 0 13,-1 3-13,0-1 0,3 3 13,-3 2-13,2-3 0,7 27 12,2 0-12,1 0 0,3 1 0,1-1 12,15 33-7,0-11-5,0-9 0,7 9 13,-7-17-13,-7-14 0,-4-6 13,3-3-13,-3-4 13,4-4-13,1-5 0,-5-9 0,-5-1 12,-3-1-12</inkml:trace>
    </iact:actionData>
  </iact:action>
  <iact:action type="add" startTime="117701">
    <iact:property name="dataType"/>
    <iact:actionData xml:id="d100">
      <inkml:trace xmlns:inkml="http://www.w3.org/2003/InkML" xml:id="stk100" contextRef="#ctx0" brushRef="#br0">17079 14687 0,'0'0'15,"-2"2"-15,2-2 1,0 0 0,0 0 0,0 0 12,-3 0-12,3 2 0,-2 0 0,0 3 11,2-1-11,-2 3 0,2-1 13,-5 18-13,1 1 0,2-1 13,0 2-8,-1 5-5,3 24 0,3-2 13,-1 20-13,2-20 0,3-13 12,2-14-12,4-4 0,-2-6 13,-2-5-13,0-5 0,-1 3 13,3-4-13,0-3 0,3-2 12,-1-2-12,2-3 0,3-1 13,0-3-8,-3-5-5,3-1 0,-3-3 13,-2-1-13,1-15 0,-1-1 0,-7-2 12,1 1-12,-5 3 13,-2 3-13,-4 1 0,-5 5 0,0-1 12,-2 3-12,-2-2 14,0-2-14,-1-1 0,1 3 0,-4 6 11,1 3-5,-1 4-6,-3 2 0,-2 5 12,2-1-12,0 5 0,2 0 13,3 5-13,4-5 0,0 4 13</inkml:trace>
    </iact:actionData>
  </iact:action>
  <iact:action type="add" startTime="118360">
    <iact:property name="dataType"/>
    <iact:actionData xml:id="d101">
      <inkml:trace xmlns:inkml="http://www.w3.org/2003/InkML" xml:id="stk101" contextRef="#ctx0" brushRef="#br0">18362 15163 0,'0'0'1,"0"0"13,-2 0-7,0-2-6,-3 2 0,1 0 12,-3 0-12,1 0 0,-19 2 13,1-2-13,-2 2 0,-5 0 13,-22 3-13,4-1 0,5 0 12,5 1-12,3-1 0,-6 5 13,7-4-13,2 1 0,7-4 12,4 5-12,6-3 5,5 1-5,2-3 0,3 0 13,1 3-13,3-3 0,2 2 12</inkml:trace>
    </iact:actionData>
  </iact:action>
  <iact:action type="add" startTime="118681">
    <iact:property name="dataType"/>
    <iact:actionData xml:id="d102">
      <inkml:trace xmlns:inkml="http://www.w3.org/2003/InkML" xml:id="stk102" contextRef="#ctx0" brushRef="#br0">18366 15558 0,'-2'0'1,"0"0"13,-2-3-13,-1 1 0,-4 0 13,-15 0-13,-2-3 0,-5 3 12,-26 2-12,4 0 0,4 4 13,5 3-13,-11 0 0,13-1 0,5-1 12,6-1-12</inkml:trace>
    </iact:actionData>
  </iact:action>
  <iact:action type="add" startTime="119692">
    <iact:property name="dataType"/>
    <iact:actionData xml:id="d103">
      <inkml:trace xmlns:inkml="http://www.w3.org/2003/InkML" xml:id="stk103" contextRef="#ctx0" brushRef="#br0">19504 14561 0,'0'0'15,"0"0"-14,0 2 0,0-2 13,0 2-13,0 1 0,0-1 12,0 2-12,-2 3 0,2-3 13,0 5-13,0 20 0,0-1 13,-2 8-13,2 30 0,0 0 12,2 26-6,11 65-6,-4-95 0,2 4 12,0-2-12,2 2 0,-2 0 13,3-4-13,-6-7 0,3-4 13,-4-7-13,0-7 0,-1-6 12,-1-2-12,-1 4 0,-2-2 13,3-3-13,-5-1 0,2-3 13,0-4-13,-4-9 4,0-4-4,2-3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7E19-0F66-442F-9A8C-0C249247A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635C9-A0C1-45EB-91EB-355DFAC9E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6270-2873-4808-A531-A1E439EE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0F64-85F9-431C-91CC-59666C46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95B3D-2929-42CC-84B1-16FF09B4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3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C837-F3AD-4101-80AA-6DB94486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478B5-814B-4F58-8791-BAED0611F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E825-22E0-4CA6-8D12-0850B7FE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FFF7-B410-4284-AF50-3B730C8C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01395-1F3C-4E5A-A10A-2464B42B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5B8E7-65ED-435A-B1CA-76980AD20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08539-BD4D-461A-99EC-9FBAD5CB1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6F6F-2B2F-40BB-90E7-EA62C65E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076BC-6FBB-4732-BB86-D7D6AF42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33FEE-0188-4468-95D0-317DAB3C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EB10-50DC-4A8D-A097-72CA529D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CF15F-57D6-4A87-B7F4-61CE55B66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D84C-6B8C-4F18-8D2C-394C5897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F6A8-5367-4F8B-8BD5-34B4319D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B9C34-C80E-41FE-ABE7-63A1B9FE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D72B-A9D2-4F2E-91D1-BF80D16C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A9CEF-33A1-4F08-93F2-4B3FA631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EBD2A-A641-486D-BEAD-BF51160D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149E-D8D5-4381-915E-5DEDDD90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9510F-7574-42A2-9A8D-01B4D8B0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8C6D-E026-4B05-80E5-9F34DB9B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A4464-5C5E-4B3C-9B16-DF91A5CF9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DA981-D10B-4BC1-A056-0EECD867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796C-0AEA-4F86-BBB6-37CD70A3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5AB45-339A-4C97-8E81-FDA6E3F4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8763F-D6B4-453B-BFAE-FA8111B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1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2AFF1-7A62-4A0C-93A9-E51DFA4C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50F18-3A8A-4878-9600-C58F17FA2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5D288-5491-4D9B-B9D8-CDC369CEA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17E84-C846-4512-8803-4273A053E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934A0-9374-43AD-A54F-7BD325367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8E244-5AF0-454C-80A5-2F7664EF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E7CF6-C3F7-432A-9E15-D7375190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C9B88-76C3-4434-B67E-D46B589C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2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01A3-F6FB-48EE-9CE3-B2C4E763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8F6A8-9EED-48CB-A15F-981457EA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21B09-4EB1-472B-B67C-8CA5C4D7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C5EC8-F69A-4DF3-81B0-A08B3B2F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EDFE5-9EAF-4399-8651-B98DDB99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8E128-7F5F-467E-A9E9-815B1666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5F2E4-0F9E-4B42-843F-C6D1803C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0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60ED-7CE8-4DF5-964A-AA7276F8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E217-E0BF-443F-90C5-003FEF52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34565-B1F1-4E95-9BD8-2F21EAA07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26D28-FA3C-4CE0-9AD5-1D524CAF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A16A-88D4-47D3-ADDB-93904123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39651-F35A-4CEF-87AC-076698CF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3FB0-C7D0-426E-B2EF-39D11AAA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DFCE7-3447-44F5-BCEF-DC4CFD9F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AE4C0-2C7C-4AAE-9CBE-9629A247C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28FBA-0CA1-4589-8FBA-8B934B72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A156A-3786-4AED-9446-2DCFB744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BD95F-6E00-4967-8F1F-B8FBB80B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1FBAF-7665-45B3-8540-B42BC811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C41D1-5570-48B3-BBC5-D9B8CEC1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D90D-A3DF-44BE-A650-F5328EF92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1C69-FADC-46AD-9617-570A40BE904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A978-D2E1-4ED8-8F49-358324FE9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CCB4-6B6A-4F8A-8133-FC148FE1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4E21-A106-4509-A9AF-B27B5997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11/relationships/inkAction" Target="../ink/inkAction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E4CF11-0280-4114-AE71-BEF1F0801E3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29440" y="527760"/>
              <a:ext cx="7048080" cy="531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E4CF11-0280-4114-AE71-BEF1F0801E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080" y="518400"/>
                <a:ext cx="7066800" cy="5329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BB2EFD6-929F-4BC2-9ADA-1F9BFC79A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467"/>
    </mc:Choice>
    <mc:Fallback>
      <p:transition spd="slow" advTm="128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</dc:creator>
  <cp:lastModifiedBy>Denise</cp:lastModifiedBy>
  <cp:revision>1</cp:revision>
  <dcterms:created xsi:type="dcterms:W3CDTF">2020-01-13T15:57:05Z</dcterms:created>
  <dcterms:modified xsi:type="dcterms:W3CDTF">2020-01-13T16:00:26Z</dcterms:modified>
</cp:coreProperties>
</file>